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2" r:id="rId13"/>
    <p:sldId id="268" r:id="rId14"/>
    <p:sldId id="271" r:id="rId15"/>
    <p:sldId id="260" r:id="rId16"/>
    <p:sldId id="259" r:id="rId17"/>
    <p:sldId id="276" r:id="rId18"/>
    <p:sldId id="277" r:id="rId19"/>
    <p:sldId id="261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6BF3-BFD9-4AAE-B9E2-388554FCFD62}" type="datetimeFigureOut">
              <a:rPr lang="ko-KR" altLang="en-US" smtClean="0"/>
              <a:pPr/>
              <a:t>2015-11-19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45E8-AAF8-43A1-8746-6F7D3BE09D5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6BF3-BFD9-4AAE-B9E2-388554FCFD62}" type="datetimeFigureOut">
              <a:rPr lang="ko-KR" altLang="en-US" smtClean="0"/>
              <a:pPr/>
              <a:t>2015-11-19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45E8-AAF8-43A1-8746-6F7D3BE09D5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6BF3-BFD9-4AAE-B9E2-388554FCFD62}" type="datetimeFigureOut">
              <a:rPr lang="ko-KR" altLang="en-US" smtClean="0"/>
              <a:pPr/>
              <a:t>2015-11-19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45E8-AAF8-43A1-8746-6F7D3BE09D5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6BF3-BFD9-4AAE-B9E2-388554FCFD62}" type="datetimeFigureOut">
              <a:rPr lang="ko-KR" altLang="en-US" smtClean="0"/>
              <a:pPr/>
              <a:t>2015-11-19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45E8-AAF8-43A1-8746-6F7D3BE09D5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6BF3-BFD9-4AAE-B9E2-388554FCFD62}" type="datetimeFigureOut">
              <a:rPr lang="ko-KR" altLang="en-US" smtClean="0"/>
              <a:pPr/>
              <a:t>2015-11-19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45E8-AAF8-43A1-8746-6F7D3BE09D5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6BF3-BFD9-4AAE-B9E2-388554FCFD62}" type="datetimeFigureOut">
              <a:rPr lang="ko-KR" altLang="en-US" smtClean="0"/>
              <a:pPr/>
              <a:t>2015-11-19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45E8-AAF8-43A1-8746-6F7D3BE09D5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6BF3-BFD9-4AAE-B9E2-388554FCFD62}" type="datetimeFigureOut">
              <a:rPr lang="ko-KR" altLang="en-US" smtClean="0"/>
              <a:pPr/>
              <a:t>2015-11-19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45E8-AAF8-43A1-8746-6F7D3BE09D5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6BF3-BFD9-4AAE-B9E2-388554FCFD62}" type="datetimeFigureOut">
              <a:rPr lang="ko-KR" altLang="en-US" smtClean="0"/>
              <a:pPr/>
              <a:t>2015-11-19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45E8-AAF8-43A1-8746-6F7D3BE09D5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6BF3-BFD9-4AAE-B9E2-388554FCFD62}" type="datetimeFigureOut">
              <a:rPr lang="ko-KR" altLang="en-US" smtClean="0"/>
              <a:pPr/>
              <a:t>2015-11-19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45E8-AAF8-43A1-8746-6F7D3BE09D5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6BF3-BFD9-4AAE-B9E2-388554FCFD62}" type="datetimeFigureOut">
              <a:rPr lang="ko-KR" altLang="en-US" smtClean="0"/>
              <a:pPr/>
              <a:t>2015-11-19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45E8-AAF8-43A1-8746-6F7D3BE09D5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6BF3-BFD9-4AAE-B9E2-388554FCFD62}" type="datetimeFigureOut">
              <a:rPr lang="ko-KR" altLang="en-US" smtClean="0"/>
              <a:pPr/>
              <a:t>2015-11-19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45E8-AAF8-43A1-8746-6F7D3BE09D5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66BF3-BFD9-4AAE-B9E2-388554FCFD62}" type="datetimeFigureOut">
              <a:rPr lang="ko-KR" altLang="en-US" smtClean="0"/>
              <a:pPr/>
              <a:t>2015-11-19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545E8-AAF8-43A1-8746-6F7D3BE09D5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Into the Woods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And back out again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324528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 descr="http://vignette2.wikia.nocookie.net/sims/images/6/6d/Wildflower_Daisy.png/revision/latest?cb=20130209060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212976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324528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http://img07.deviantart.net/aac6/i/2013/107/4/6/fern_07_by_wolverine041269-d620nh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573016"/>
            <a:ext cx="5555088" cy="3466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s://upload.wikimedia.org/wikipedia/commons/thumb/a/a7/Flag_of_Afghanistan_(1880%E2%80%931901).svg/2000px-Flag_of_Afghanistan_(1880%E2%80%931901)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094477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9698" name="Picture 2" descr="https://lh4.ggpht.com/9i_BimddH5V3FHjwGJpNrHk3bxbKisfv7r5nPGn-s5YRxqsVUOd7GOm80odxAC8d4w=h9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42998"/>
            <a:ext cx="9144000" cy="5715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324528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 descr="http://www.clker.com/cliparts/6/4/9/9/12858580881760112109wolf%20howling-md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2636912"/>
            <a:ext cx="432048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 Big Bad Wolf</a:t>
            </a:r>
            <a:endParaRPr lang="ko-KR" altLang="en-US" dirty="0"/>
          </a:p>
        </p:txBody>
      </p:sp>
      <p:pic>
        <p:nvPicPr>
          <p:cNvPr id="9218" name="Picture 2" descr="http://www.clker.com/cliparts/6/4/9/9/12858580881760112109wolf%20howling-md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2636912"/>
            <a:ext cx="432048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3832" y="0"/>
            <a:ext cx="621451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95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167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1243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1"/>
            <a:ext cx="9144000" cy="1180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1014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1164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924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http://vignette1.wikia.nocookie.net/shamanspack/images/0/01/Wolf_species_size_comparison_by_tanathe.jpg/revision/latest?cb=2013040201162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190716" y="4581128"/>
            <a:ext cx="9803276" cy="2276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 Big Bad Wolf (again)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http://wondersofdisney2.yolasite.com/resources/miscmovies/littlepigs/threepigs_wol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1168040"/>
            <a:ext cx="8964488" cy="5689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68313" y="1125538"/>
            <a:ext cx="8313737" cy="5160962"/>
          </a:xfrm>
          <a:prstGeom prst="rect">
            <a:avLst/>
          </a:prstGeom>
          <a:solidFill>
            <a:srgbClr val="F6EA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525" y="9525"/>
            <a:ext cx="9124950" cy="6838950"/>
            <a:chOff x="10160" y="10160"/>
            <a:chExt cx="9123864" cy="6837679"/>
          </a:xfrm>
        </p:grpSpPr>
        <p:sp>
          <p:nvSpPr>
            <p:cNvPr id="4" name="Rectangle 3"/>
            <p:cNvSpPr/>
            <p:nvPr/>
          </p:nvSpPr>
          <p:spPr>
            <a:xfrm>
              <a:off x="10160" y="10160"/>
              <a:ext cx="684132" cy="476161"/>
            </a:xfrm>
            <a:prstGeom prst="rect">
              <a:avLst/>
            </a:prstGeom>
            <a:solidFill>
              <a:srgbClr val="F6EA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GB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160" y="6360568"/>
              <a:ext cx="684132" cy="477748"/>
            </a:xfrm>
            <a:prstGeom prst="rect">
              <a:avLst/>
            </a:prstGeom>
            <a:solidFill>
              <a:srgbClr val="F6EA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GB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440370" y="10160"/>
              <a:ext cx="684131" cy="476161"/>
            </a:xfrm>
            <a:prstGeom prst="rect">
              <a:avLst/>
            </a:prstGeom>
            <a:solidFill>
              <a:srgbClr val="F6EA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GB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856245" y="6658962"/>
              <a:ext cx="277779" cy="188877"/>
            </a:xfrm>
            <a:prstGeom prst="rect">
              <a:avLst/>
            </a:prstGeom>
            <a:solidFill>
              <a:srgbClr val="F6EA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GB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7061200" y="6203950"/>
            <a:ext cx="2062163" cy="609600"/>
          </a:xfrm>
          <a:prstGeom prst="rect">
            <a:avLst/>
          </a:prstGeom>
          <a:solidFill>
            <a:srgbClr val="F6EA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536575" y="190500"/>
            <a:ext cx="80708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 sz="6000">
                <a:solidFill>
                  <a:srgbClr val="774DA7"/>
                </a:solidFill>
                <a:latin typeface="Idolwild" pitchFamily="2" charset="0"/>
              </a:rPr>
              <a:t>The Three Little Pigs </a:t>
            </a:r>
          </a:p>
        </p:txBody>
      </p:sp>
      <p:pic>
        <p:nvPicPr>
          <p:cNvPr id="2054" name="Twinkl Logo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8313" y="6286500"/>
            <a:ext cx="587375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827088" y="1390650"/>
            <a:ext cx="7489825" cy="46116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056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E8BD"/>
              </a:clrFrom>
              <a:clrTo>
                <a:srgbClr val="F7E8BD">
                  <a:alpha val="0"/>
                </a:srgbClr>
              </a:clrTo>
            </a:clrChange>
          </a:blip>
          <a:srcRect l="14607" t="30270" r="13947" b="12749"/>
          <a:stretch>
            <a:fillRect/>
          </a:stretch>
        </p:blipFill>
        <p:spPr bwMode="auto">
          <a:xfrm>
            <a:off x="1306513" y="1670050"/>
            <a:ext cx="6530975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771775" y="1670050"/>
            <a:ext cx="3603625" cy="5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GB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3794" name="Picture 2" descr="templa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95"/>
            <a:ext cx="5148064" cy="6861696"/>
          </a:xfrm>
          <a:prstGeom prst="rect">
            <a:avLst/>
          </a:prstGeom>
          <a:noFill/>
        </p:spPr>
      </p:pic>
      <p:pic>
        <p:nvPicPr>
          <p:cNvPr id="33796" name="Picture 4" descr="wolf cra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268760"/>
            <a:ext cx="2946686" cy="4844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upload.wikimedia.org/wikipedia/commons/thumb/a/a7/Flag_of_Afghanistan_(1880%E2%80%931901).svg/2000px-Flag_of_Afghanistan_(1880%E2%80%931901)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094477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http://www.casualgameguides.com/games/ck_images/images/_articles/Nightmare-Realm-HO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65849"/>
            <a:ext cx="9144000" cy="5492151"/>
          </a:xfrm>
          <a:prstGeom prst="rect">
            <a:avLst/>
          </a:prstGeom>
          <a:noFill/>
        </p:spPr>
      </p:pic>
      <p:pic>
        <p:nvPicPr>
          <p:cNvPr id="1026" name="Picture 2" descr="http://media.148apps.com/icons/49600596/49600596_1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60648"/>
            <a:ext cx="2952328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423863"/>
            <a:ext cx="8953500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324528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What are some more things you can see in the woods?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324528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1268760"/>
            <a:ext cx="2736304" cy="315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324528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09276" y="1484784"/>
            <a:ext cx="2808796" cy="357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324528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2276872"/>
            <a:ext cx="2196343" cy="231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324528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290" name="Picture 2" descr="http://1.bp.blogspot.com/-WVnOzxUUEfs/UIWx7pDRunI/AAAAAAAAAyo/bbtmR9gti6g/s1600/tree+pine-graphicsfairy008b+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665312"/>
            <a:ext cx="4323270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324528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6" name="Picture 2" descr="http://animalcontrollers.com/images/squirrelmunk%5B1%5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984" y="476672"/>
            <a:ext cx="5905016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324528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2" name="Picture 2" descr="http://pngimg.com/upload/bear_PNG11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27525">
            <a:off x="4770971" y="3529946"/>
            <a:ext cx="3190875" cy="3124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34</Words>
  <Application>Microsoft Office PowerPoint</Application>
  <PresentationFormat>화면 슬라이드 쇼(4:3)</PresentationFormat>
  <Paragraphs>6</Paragraphs>
  <Slides>19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Office 테마</vt:lpstr>
      <vt:lpstr>Into the Woods</vt:lpstr>
      <vt:lpstr>슬라이드 2</vt:lpstr>
      <vt:lpstr>What are some more things you can see in the woods?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The Big Bad Wolf</vt:lpstr>
      <vt:lpstr>슬라이드 15</vt:lpstr>
      <vt:lpstr>The Big Bad Wolf (again)</vt:lpstr>
      <vt:lpstr>슬라이드 17</vt:lpstr>
      <vt:lpstr>슬라이드 18</vt:lpstr>
      <vt:lpstr>슬라이드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Into the Woods</dc:title>
  <dc:creator>user</dc:creator>
  <cp:lastModifiedBy>user</cp:lastModifiedBy>
  <cp:revision>13</cp:revision>
  <dcterms:created xsi:type="dcterms:W3CDTF">2015-11-13T05:17:01Z</dcterms:created>
  <dcterms:modified xsi:type="dcterms:W3CDTF">2015-11-19T05:53:45Z</dcterms:modified>
</cp:coreProperties>
</file>