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5" r:id="rId9"/>
    <p:sldId id="267" r:id="rId10"/>
    <p:sldId id="268" r:id="rId11"/>
    <p:sldId id="266" r:id="rId12"/>
    <p:sldId id="262" r:id="rId13"/>
    <p:sldId id="263" r:id="rId14"/>
    <p:sldId id="264" r:id="rId15"/>
    <p:sldId id="273" r:id="rId16"/>
    <p:sldId id="274" r:id="rId17"/>
    <p:sldId id="275" r:id="rId18"/>
    <p:sldId id="276" r:id="rId19"/>
    <p:sldId id="278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8EA0-CF71-4ABA-A9BB-E2E25612BFC5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A040-700D-4540-B6BB-E62CDD70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LXp3R7uZY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Moral of the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inyshinyapps.co.uk/wpx/wp-content/uploads/2013/01/Goldilock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litreactor.com/sites/default/files/images/column/2015/03/4047cinde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0920"/>
            <a:ext cx="11083422" cy="69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dan-dare.org/FreeFun/Images/CartoonsMoviesTV/IncrediblesWallpaper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" y="0"/>
            <a:ext cx="913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vignette2.wikia.nocookie.net/pixar/images/5/59/Brave-2012-1-.jpg/revision/latest?cb=20120727182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3388"/>
            <a:ext cx="10302096" cy="68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Chicken Little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9175"/>
            <a:ext cx="6400800" cy="1752600"/>
          </a:xfrm>
        </p:spPr>
        <p:txBody>
          <a:bodyPr/>
          <a:lstStyle/>
          <a:p>
            <a:r>
              <a:rPr lang="en-US" dirty="0" smtClean="0"/>
              <a:t>What is the moral of the story?</a:t>
            </a:r>
            <a:endParaRPr lang="en-US" dirty="0"/>
          </a:p>
        </p:txBody>
      </p:sp>
      <p:pic>
        <p:nvPicPr>
          <p:cNvPr id="4098" name="Picture 2" descr="http://yoel.ben-avraham.info/wp-content/uploads/2013/09/Chicken_Litt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9" y="2817984"/>
            <a:ext cx="5715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7017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https://www.youtube.com/watch?v=NRLXp3R7uZY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all the answers?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fell on Chicken Little’s head?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she want to tell?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can’t put my finger on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moral?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lesson about right and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moral of the story?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3.ggpht.com/1QpgqN0NjAXE0t6MzQTK-thTmkIpTasH6mG1KW5nev6vFNYjEIcNgiO8HKpqLK__Ig=h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gpht.com/7AbIvHsDHKYAZM_2WtZYciPNv8KPLHmB0qJvXdk48T76XxWA_wI6wDsS4Alu575eLX-F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moral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ineplex.com.au/movies/attachments/red_riding_ho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4"/>
            <a:ext cx="9144000" cy="68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rtrep1.com/wp-content/uploads/2014/01/pigs-running-from-wolf-rev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8376"/>
            <a:ext cx="10591800" cy="68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isplays.tpet.co.uk/ResourceImages/Previews/4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21" y="-381000"/>
            <a:ext cx="10970599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Red Riding Hood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Billy Goats Gruff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Three Little Pigs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Build a strong house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Don’t talk to strangers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</a:rPr>
              <a:t>Don’t be greedy </a:t>
            </a:r>
          </a:p>
        </p:txBody>
      </p:sp>
    </p:spTree>
    <p:extLst>
      <p:ext uri="{BB962C8B-B14F-4D97-AF65-F5344CB8AC3E}">
        <p14:creationId xmlns:p14="http://schemas.microsoft.com/office/powerpoint/2010/main" val="28028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.ytimg.com/vi/Q-VNTqvB6V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9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rotoscopers.com/wp-content/uploads/2013/03/Beauty-and-the-beast-dis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9" y="-30132"/>
            <a:ext cx="9179459" cy="6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pilipililove.files.wordpress.com/2011/12/ugly-duckling-cop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4869"/>
            <a:ext cx="10134600" cy="6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94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Moral of the Story</vt:lpstr>
      <vt:lpstr>What is a moral?  </vt:lpstr>
      <vt:lpstr>What is the moral of…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Chicken Little </vt:lpstr>
      <vt:lpstr>https://www.youtube.com/watch?v=NRLXp3R7uZY </vt:lpstr>
      <vt:lpstr>Who has all the answers? </vt:lpstr>
      <vt:lpstr>What fell on Chicken Little’s head? </vt:lpstr>
      <vt:lpstr>Who did she want to tell?</vt:lpstr>
      <vt:lpstr>“I can’t put my finger on it”</vt:lpstr>
      <vt:lpstr>What is the moral of the story?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Moral of the Story</dc:title>
  <dc:creator>Typhoon</dc:creator>
  <cp:lastModifiedBy>Typhoon</cp:lastModifiedBy>
  <cp:revision>7</cp:revision>
  <dcterms:created xsi:type="dcterms:W3CDTF">2015-11-29T11:32:06Z</dcterms:created>
  <dcterms:modified xsi:type="dcterms:W3CDTF">2015-11-29T12:35:44Z</dcterms:modified>
</cp:coreProperties>
</file>