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60" r:id="rId19"/>
    <p:sldId id="261" r:id="rId20"/>
    <p:sldId id="262" r:id="rId21"/>
    <p:sldId id="264" r:id="rId22"/>
    <p:sldId id="265" r:id="rId23"/>
    <p:sldId id="266" r:id="rId24"/>
    <p:sldId id="267" r:id="rId25"/>
    <p:sldId id="268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63" r:id="rId34"/>
    <p:sldId id="283" r:id="rId35"/>
    <p:sldId id="284" r:id="rId3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7FC72-763D-4F0F-B250-1F651A6D0B66}" type="datetimeFigureOut">
              <a:rPr lang="ko-KR" altLang="en-US" smtClean="0"/>
              <a:pPr/>
              <a:t>2015-05-26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85AF3-CF2D-4AF4-AD73-0E509B4AD93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22 - Trees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 descr="http://blogs.visaliatimesdelta.com/pathstopeaks/files/2013/01/918853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48525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s3.thingpic.com/images/AN/UFJC97qRxHcFP3mofkmbWwtV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i.imgur.com/ydWsu7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27896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7890" name="Picture 2" descr="http://treedom.net/uploads/blog/original/Socotra%20Dragon%20Tre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2692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://2.bp.blogspot.com/-5lmystK9QVQ/UZ5UqivmTCI/AAAAAAAAQDo/iCPATVrOGOo/s1600/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4" name="Picture 4" descr="http://salonemonitor.net/news/wp-content/uploads/2012/05/Cotton-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data.travelchinaguide.com/community/photo/1202/1202080104316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8576" y="1"/>
            <a:ext cx="103121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8914" name="Picture 2" descr="http://artfuss.files.wordpress.com/2011/02/angel-oak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231" y="1"/>
            <a:ext cx="58569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://bigbackground.com/wp-content/uploads/2013/04/fall-leaves-wallpape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09728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780928"/>
            <a:ext cx="5936226" cy="2397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852359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upload.wikimedia.org/wikipedia/commons/7/70/Ailanthus_giraldii-old_branches-backlight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5950" y="2852936"/>
            <a:ext cx="590637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hikingnb.ca/Photos/var/albums/Miramichi-River-Valley-Region/Miramichi-City/Beaubears/22-white-pine-bark.jpg?m=1359863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564904"/>
            <a:ext cx="5976664" cy="17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publicdomainpictures.net/pictures/10000/nahled/see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38835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523" y="2204864"/>
            <a:ext cx="5013749" cy="3328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fc04.deviantart.net/fs12/i/2006/274/f/0/Pine_Tree_Trunks_by_JBa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780928"/>
            <a:ext cx="5678064" cy="218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vaporooteraustralia.com.au/wp-content/uploads/2014/08/Tree-Root-Phot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780928"/>
            <a:ext cx="6262029" cy="192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rllc.net/wp-content/uploads/2011/04/Lumber-Yard-ore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011" y="5157192"/>
            <a:ext cx="8826477" cy="137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060848"/>
            <a:ext cx="8575917" cy="352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852630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708920"/>
            <a:ext cx="7060276" cy="2897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780928"/>
            <a:ext cx="7621988" cy="270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davey.com/media/1001/home-tree.png?width=960&amp;height=520&amp;quality=80&amp;mode=cr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-603448"/>
            <a:ext cx="13774978" cy="746144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4576"/>
            <a:ext cx="9103795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8742953" cy="296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82072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59086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Fractal Trees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fractalfoundation.org/OFCA/f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9206297" cy="3038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cxnSp>
        <p:nvCxnSpPr>
          <p:cNvPr id="5" name="직선 연결선 4"/>
          <p:cNvCxnSpPr/>
          <p:nvPr/>
        </p:nvCxnSpPr>
        <p:spPr>
          <a:xfrm>
            <a:off x="4572000" y="4941168"/>
            <a:ext cx="0" cy="16561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upload.wikimedia.org/wikipedia/commons/1/1f/Pythagoras_Tree_Color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848385"/>
            <a:ext cx="9433048" cy="6009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65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://aidobonsai.files.wordpress.com/2013/03/maple-t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7274" y="1"/>
            <a:ext cx="102998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d2ouvy59p0dg6k.cloudfront.net/img/original/49_korean_pine_nu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 descr="http://upload.wikimedia.org/wikipedia/commons/2/26/MumbaiClim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34"/>
            <a:ext cx="9176444" cy="6882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2" name="Picture 2" descr="http://cornucopia3d.e-oncontent.com/storeItems/Plants/Trees/Blue_Spruce_3_0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https://s-media-cache-ak0.pinimg.com/originals/b9/13/3b/b9133b3b6c37f859b1dc0473aa38d6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29609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6</Words>
  <Application>Microsoft Office PowerPoint</Application>
  <PresentationFormat>화면 슬라이드 쇼(4:3)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Office 테마</vt:lpstr>
      <vt:lpstr>Lesson 22 - Trees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Fractal Trees </vt:lpstr>
      <vt:lpstr>슬라이드 34</vt:lpstr>
      <vt:lpstr>슬라이드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22 - Trees</dc:title>
  <dc:creator>user</dc:creator>
  <cp:lastModifiedBy>user</cp:lastModifiedBy>
  <cp:revision>11</cp:revision>
  <dcterms:created xsi:type="dcterms:W3CDTF">2015-05-20T06:06:25Z</dcterms:created>
  <dcterms:modified xsi:type="dcterms:W3CDTF">2015-05-26T06:17:11Z</dcterms:modified>
</cp:coreProperties>
</file>