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9" r:id="rId5"/>
    <p:sldId id="260" r:id="rId6"/>
    <p:sldId id="261" r:id="rId7"/>
    <p:sldId id="270" r:id="rId8"/>
    <p:sldId id="262" r:id="rId9"/>
    <p:sldId id="259" r:id="rId10"/>
    <p:sldId id="268" r:id="rId11"/>
    <p:sldId id="265" r:id="rId12"/>
    <p:sldId id="271" r:id="rId13"/>
    <p:sldId id="291" r:id="rId14"/>
    <p:sldId id="292" r:id="rId15"/>
    <p:sldId id="293" r:id="rId16"/>
    <p:sldId id="294" r:id="rId17"/>
    <p:sldId id="273" r:id="rId18"/>
    <p:sldId id="272" r:id="rId19"/>
    <p:sldId id="266" r:id="rId20"/>
    <p:sldId id="275" r:id="rId21"/>
    <p:sldId id="278" r:id="rId22"/>
    <p:sldId id="276" r:id="rId23"/>
    <p:sldId id="277" r:id="rId24"/>
    <p:sldId id="280" r:id="rId25"/>
    <p:sldId id="281" r:id="rId26"/>
    <p:sldId id="282" r:id="rId27"/>
    <p:sldId id="283" r:id="rId28"/>
    <p:sldId id="284" r:id="rId29"/>
    <p:sldId id="285" r:id="rId30"/>
    <p:sldId id="279" r:id="rId31"/>
    <p:sldId id="286" r:id="rId32"/>
    <p:sldId id="287" r:id="rId33"/>
    <p:sldId id="288" r:id="rId34"/>
    <p:sldId id="289" r:id="rId35"/>
    <p:sldId id="290" r:id="rId36"/>
    <p:sldId id="274" r:id="rId37"/>
  </p:sldIdLst>
  <p:sldSz cx="9144000" cy="6858000" type="screen4x3"/>
  <p:notesSz cx="6797675" cy="9926638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-152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9AE61-39B1-40BA-AF7B-75F0AA74F78E}" type="datetimeFigureOut">
              <a:rPr lang="ko-KR" altLang="en-US" smtClean="0"/>
              <a:pPr/>
              <a:t>2015-06-18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941DD-E149-46EE-B399-C97FF2442AB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9AE61-39B1-40BA-AF7B-75F0AA74F78E}" type="datetimeFigureOut">
              <a:rPr lang="ko-KR" altLang="en-US" smtClean="0"/>
              <a:pPr/>
              <a:t>2015-06-18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941DD-E149-46EE-B399-C97FF2442AB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9AE61-39B1-40BA-AF7B-75F0AA74F78E}" type="datetimeFigureOut">
              <a:rPr lang="ko-KR" altLang="en-US" smtClean="0"/>
              <a:pPr/>
              <a:t>2015-06-18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941DD-E149-46EE-B399-C97FF2442AB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9AE61-39B1-40BA-AF7B-75F0AA74F78E}" type="datetimeFigureOut">
              <a:rPr lang="ko-KR" altLang="en-US" smtClean="0"/>
              <a:pPr/>
              <a:t>2015-06-18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941DD-E149-46EE-B399-C97FF2442AB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9AE61-39B1-40BA-AF7B-75F0AA74F78E}" type="datetimeFigureOut">
              <a:rPr lang="ko-KR" altLang="en-US" smtClean="0"/>
              <a:pPr/>
              <a:t>2015-06-18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941DD-E149-46EE-B399-C97FF2442AB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9AE61-39B1-40BA-AF7B-75F0AA74F78E}" type="datetimeFigureOut">
              <a:rPr lang="ko-KR" altLang="en-US" smtClean="0"/>
              <a:pPr/>
              <a:t>2015-06-18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941DD-E149-46EE-B399-C97FF2442AB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9AE61-39B1-40BA-AF7B-75F0AA74F78E}" type="datetimeFigureOut">
              <a:rPr lang="ko-KR" altLang="en-US" smtClean="0"/>
              <a:pPr/>
              <a:t>2015-06-18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941DD-E149-46EE-B399-C97FF2442AB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9AE61-39B1-40BA-AF7B-75F0AA74F78E}" type="datetimeFigureOut">
              <a:rPr lang="ko-KR" altLang="en-US" smtClean="0"/>
              <a:pPr/>
              <a:t>2015-06-18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941DD-E149-46EE-B399-C97FF2442AB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9AE61-39B1-40BA-AF7B-75F0AA74F78E}" type="datetimeFigureOut">
              <a:rPr lang="ko-KR" altLang="en-US" smtClean="0"/>
              <a:pPr/>
              <a:t>2015-06-18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941DD-E149-46EE-B399-C97FF2442AB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9AE61-39B1-40BA-AF7B-75F0AA74F78E}" type="datetimeFigureOut">
              <a:rPr lang="ko-KR" altLang="en-US" smtClean="0"/>
              <a:pPr/>
              <a:t>2015-06-18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941DD-E149-46EE-B399-C97FF2442AB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9AE61-39B1-40BA-AF7B-75F0AA74F78E}" type="datetimeFigureOut">
              <a:rPr lang="ko-KR" altLang="en-US" smtClean="0"/>
              <a:pPr/>
              <a:t>2015-06-18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F941DD-E149-46EE-B399-C97FF2442AB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9AE61-39B1-40BA-AF7B-75F0AA74F78E}" type="datetimeFigureOut">
              <a:rPr lang="ko-KR" altLang="en-US" smtClean="0"/>
              <a:pPr/>
              <a:t>2015-06-18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F941DD-E149-46EE-B399-C97FF2442ABF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KXBtWHExwQ" TargetMode="Externa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_IVqMXPFYwI" TargetMode="Externa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GmWNs4QrshY" TargetMode="External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Twinkle, Twinkle, Little Star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48880"/>
            <a:ext cx="2483768" cy="2483768"/>
          </a:xfrm>
          <a:prstGeom prst="rect">
            <a:avLst/>
          </a:prstGeom>
          <a:noFill/>
        </p:spPr>
      </p:pic>
      <p:pic>
        <p:nvPicPr>
          <p:cNvPr id="5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83768" cy="2483768"/>
          </a:xfrm>
          <a:prstGeom prst="rect">
            <a:avLst/>
          </a:prstGeom>
          <a:noFill/>
        </p:spPr>
      </p:pic>
      <p:pic>
        <p:nvPicPr>
          <p:cNvPr id="6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01616"/>
            <a:ext cx="2483768" cy="2483768"/>
          </a:xfrm>
          <a:prstGeom prst="rect">
            <a:avLst/>
          </a:prstGeom>
          <a:noFill/>
        </p:spPr>
      </p:pic>
      <p:pic>
        <p:nvPicPr>
          <p:cNvPr id="7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321496"/>
            <a:ext cx="2483768" cy="2483768"/>
          </a:xfrm>
          <a:prstGeom prst="rect">
            <a:avLst/>
          </a:prstGeom>
          <a:noFill/>
        </p:spPr>
      </p:pic>
      <p:pic>
        <p:nvPicPr>
          <p:cNvPr id="8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-27384"/>
            <a:ext cx="2483768" cy="2483768"/>
          </a:xfrm>
          <a:prstGeom prst="rect">
            <a:avLst/>
          </a:prstGeom>
          <a:noFill/>
        </p:spPr>
      </p:pic>
      <p:pic>
        <p:nvPicPr>
          <p:cNvPr id="9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374232"/>
            <a:ext cx="2483768" cy="2483768"/>
          </a:xfrm>
          <a:prstGeom prst="rect">
            <a:avLst/>
          </a:prstGeom>
          <a:noFill/>
        </p:spPr>
      </p:pic>
      <p:pic>
        <p:nvPicPr>
          <p:cNvPr id="10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321496"/>
            <a:ext cx="2483768" cy="2483768"/>
          </a:xfrm>
          <a:prstGeom prst="rect">
            <a:avLst/>
          </a:prstGeom>
          <a:noFill/>
        </p:spPr>
      </p:pic>
      <p:pic>
        <p:nvPicPr>
          <p:cNvPr id="11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-27384"/>
            <a:ext cx="2483768" cy="2483768"/>
          </a:xfrm>
          <a:prstGeom prst="rect">
            <a:avLst/>
          </a:prstGeom>
          <a:noFill/>
        </p:spPr>
      </p:pic>
      <p:pic>
        <p:nvPicPr>
          <p:cNvPr id="12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374232"/>
            <a:ext cx="2483768" cy="2483768"/>
          </a:xfrm>
          <a:prstGeom prst="rect">
            <a:avLst/>
          </a:prstGeom>
          <a:noFill/>
        </p:spPr>
      </p:pic>
      <p:pic>
        <p:nvPicPr>
          <p:cNvPr id="13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4816" y="2321496"/>
            <a:ext cx="2483768" cy="2483768"/>
          </a:xfrm>
          <a:prstGeom prst="rect">
            <a:avLst/>
          </a:prstGeom>
          <a:noFill/>
        </p:spPr>
      </p:pic>
      <p:pic>
        <p:nvPicPr>
          <p:cNvPr id="14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4816" y="-27384"/>
            <a:ext cx="2483768" cy="2483768"/>
          </a:xfrm>
          <a:prstGeom prst="rect">
            <a:avLst/>
          </a:prstGeom>
          <a:noFill/>
        </p:spPr>
      </p:pic>
      <p:pic>
        <p:nvPicPr>
          <p:cNvPr id="15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4816" y="4374232"/>
            <a:ext cx="2483768" cy="2483768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en-US" altLang="ko-KR" dirty="0" smtClean="0">
                <a:solidFill>
                  <a:srgbClr val="7030A0"/>
                </a:solidFill>
              </a:rPr>
              <a:t>Have you looked at the sky at night?</a:t>
            </a:r>
            <a:endParaRPr lang="ko-KR" altLang="en-US" dirty="0">
              <a:solidFill>
                <a:srgbClr val="7030A0"/>
              </a:solidFill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2348880"/>
            <a:ext cx="8229600" cy="2376264"/>
          </a:xfr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/>
          <a:lstStyle/>
          <a:p>
            <a:r>
              <a:rPr lang="en-US" altLang="ko-KR" dirty="0" smtClean="0"/>
              <a:t>What is the brightest thing you see?</a:t>
            </a:r>
          </a:p>
          <a:p>
            <a:endParaRPr lang="en-US" altLang="ko-KR" dirty="0" smtClean="0"/>
          </a:p>
          <a:p>
            <a:r>
              <a:rPr lang="en-US" altLang="ko-KR" dirty="0" smtClean="0"/>
              <a:t>How many stars are there?  </a:t>
            </a:r>
            <a:endParaRPr lang="ko-KR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dailygalaxy.com/.a/6a00d8341bf7f753ef019b003e90e1970b-p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332656" y="0"/>
            <a:ext cx="12191999" cy="6858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ko-K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200,000,000,000 </a:t>
            </a:r>
            <a:br>
              <a:rPr lang="en-US" altLang="ko-K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</a:br>
            <a:r>
              <a:rPr lang="en-US" altLang="ko-K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stars in the milky way</a:t>
            </a:r>
            <a:endParaRPr lang="ko-KR" alt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9698" name="Picture 2" descr="http://gallerysobab.com/wp-content/uploads/2015/05/universe_desktop_wallpaper_fre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900608" y="0"/>
            <a:ext cx="10972800" cy="6858000"/>
          </a:xfrm>
          <a:prstGeom prst="rect">
            <a:avLst/>
          </a:prstGeom>
          <a:noFill/>
        </p:spPr>
      </p:pic>
      <p:pic>
        <p:nvPicPr>
          <p:cNvPr id="296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5714948"/>
            <a:ext cx="9144001" cy="1143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제목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44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~100,000,000,000,000,000,000,000</a:t>
            </a:r>
            <a:br>
              <a:rPr kumimoji="0" lang="en-US" altLang="ko-KR" sz="44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altLang="ko-KR" sz="44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stars in the universe</a:t>
            </a:r>
            <a:r>
              <a:rPr kumimoji="0" lang="en-US" altLang="ko-KR" sz="4400" b="0" i="0" u="none" strike="noStrike" kern="1200" cap="none" spc="0" normalizeH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 </a:t>
            </a:r>
            <a:endParaRPr kumimoji="0" lang="ko-KR" altLang="en-US" sz="44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96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48880"/>
            <a:ext cx="2483768" cy="2483768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26626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83768" cy="2483768"/>
          </a:xfrm>
          <a:prstGeom prst="rect">
            <a:avLst/>
          </a:prstGeom>
          <a:noFill/>
        </p:spPr>
      </p:pic>
      <p:pic>
        <p:nvPicPr>
          <p:cNvPr id="6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01616"/>
            <a:ext cx="2483768" cy="2483768"/>
          </a:xfrm>
          <a:prstGeom prst="rect">
            <a:avLst/>
          </a:prstGeom>
          <a:noFill/>
        </p:spPr>
      </p:pic>
      <p:pic>
        <p:nvPicPr>
          <p:cNvPr id="7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321496"/>
            <a:ext cx="2483768" cy="2483768"/>
          </a:xfrm>
          <a:prstGeom prst="rect">
            <a:avLst/>
          </a:prstGeom>
          <a:noFill/>
        </p:spPr>
      </p:pic>
      <p:pic>
        <p:nvPicPr>
          <p:cNvPr id="8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-27384"/>
            <a:ext cx="2483768" cy="2483768"/>
          </a:xfrm>
          <a:prstGeom prst="rect">
            <a:avLst/>
          </a:prstGeom>
          <a:noFill/>
        </p:spPr>
      </p:pic>
      <p:pic>
        <p:nvPicPr>
          <p:cNvPr id="9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374232"/>
            <a:ext cx="2483768" cy="2483768"/>
          </a:xfrm>
          <a:prstGeom prst="rect">
            <a:avLst/>
          </a:prstGeom>
          <a:noFill/>
        </p:spPr>
      </p:pic>
      <p:pic>
        <p:nvPicPr>
          <p:cNvPr id="10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321496"/>
            <a:ext cx="2483768" cy="2483768"/>
          </a:xfrm>
          <a:prstGeom prst="rect">
            <a:avLst/>
          </a:prstGeom>
          <a:noFill/>
        </p:spPr>
      </p:pic>
      <p:pic>
        <p:nvPicPr>
          <p:cNvPr id="11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-27384"/>
            <a:ext cx="2483768" cy="2483768"/>
          </a:xfrm>
          <a:prstGeom prst="rect">
            <a:avLst/>
          </a:prstGeom>
          <a:noFill/>
        </p:spPr>
      </p:pic>
      <p:pic>
        <p:nvPicPr>
          <p:cNvPr id="12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374232"/>
            <a:ext cx="2483768" cy="2483768"/>
          </a:xfrm>
          <a:prstGeom prst="rect">
            <a:avLst/>
          </a:prstGeom>
          <a:noFill/>
        </p:spPr>
      </p:pic>
      <p:pic>
        <p:nvPicPr>
          <p:cNvPr id="13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4816" y="2321496"/>
            <a:ext cx="2483768" cy="2483768"/>
          </a:xfrm>
          <a:prstGeom prst="rect">
            <a:avLst/>
          </a:prstGeom>
          <a:noFill/>
        </p:spPr>
      </p:pic>
      <p:pic>
        <p:nvPicPr>
          <p:cNvPr id="14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4816" y="-27384"/>
            <a:ext cx="2483768" cy="2483768"/>
          </a:xfrm>
          <a:prstGeom prst="rect">
            <a:avLst/>
          </a:prstGeom>
          <a:noFill/>
        </p:spPr>
      </p:pic>
      <p:pic>
        <p:nvPicPr>
          <p:cNvPr id="15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4816" y="4374232"/>
            <a:ext cx="2483768" cy="2483768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1313" y="1003300"/>
            <a:ext cx="5921375" cy="485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48880"/>
            <a:ext cx="2483768" cy="2483768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26626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83768" cy="2483768"/>
          </a:xfrm>
          <a:prstGeom prst="rect">
            <a:avLst/>
          </a:prstGeom>
          <a:noFill/>
        </p:spPr>
      </p:pic>
      <p:pic>
        <p:nvPicPr>
          <p:cNvPr id="6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01616"/>
            <a:ext cx="2483768" cy="2483768"/>
          </a:xfrm>
          <a:prstGeom prst="rect">
            <a:avLst/>
          </a:prstGeom>
          <a:noFill/>
        </p:spPr>
      </p:pic>
      <p:pic>
        <p:nvPicPr>
          <p:cNvPr id="7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321496"/>
            <a:ext cx="2483768" cy="2483768"/>
          </a:xfrm>
          <a:prstGeom prst="rect">
            <a:avLst/>
          </a:prstGeom>
          <a:noFill/>
        </p:spPr>
      </p:pic>
      <p:pic>
        <p:nvPicPr>
          <p:cNvPr id="8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-27384"/>
            <a:ext cx="2483768" cy="2483768"/>
          </a:xfrm>
          <a:prstGeom prst="rect">
            <a:avLst/>
          </a:prstGeom>
          <a:noFill/>
        </p:spPr>
      </p:pic>
      <p:pic>
        <p:nvPicPr>
          <p:cNvPr id="9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374232"/>
            <a:ext cx="2483768" cy="2483768"/>
          </a:xfrm>
          <a:prstGeom prst="rect">
            <a:avLst/>
          </a:prstGeom>
          <a:noFill/>
        </p:spPr>
      </p:pic>
      <p:pic>
        <p:nvPicPr>
          <p:cNvPr id="10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321496"/>
            <a:ext cx="2483768" cy="2483768"/>
          </a:xfrm>
          <a:prstGeom prst="rect">
            <a:avLst/>
          </a:prstGeom>
          <a:noFill/>
        </p:spPr>
      </p:pic>
      <p:pic>
        <p:nvPicPr>
          <p:cNvPr id="11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-27384"/>
            <a:ext cx="2483768" cy="2483768"/>
          </a:xfrm>
          <a:prstGeom prst="rect">
            <a:avLst/>
          </a:prstGeom>
          <a:noFill/>
        </p:spPr>
      </p:pic>
      <p:pic>
        <p:nvPicPr>
          <p:cNvPr id="12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374232"/>
            <a:ext cx="2483768" cy="2483768"/>
          </a:xfrm>
          <a:prstGeom prst="rect">
            <a:avLst/>
          </a:prstGeom>
          <a:noFill/>
        </p:spPr>
      </p:pic>
      <p:pic>
        <p:nvPicPr>
          <p:cNvPr id="13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4816" y="2321496"/>
            <a:ext cx="2483768" cy="2483768"/>
          </a:xfrm>
          <a:prstGeom prst="rect">
            <a:avLst/>
          </a:prstGeom>
          <a:noFill/>
        </p:spPr>
      </p:pic>
      <p:pic>
        <p:nvPicPr>
          <p:cNvPr id="14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4816" y="-27384"/>
            <a:ext cx="2483768" cy="2483768"/>
          </a:xfrm>
          <a:prstGeom prst="rect">
            <a:avLst/>
          </a:prstGeom>
          <a:noFill/>
        </p:spPr>
      </p:pic>
      <p:pic>
        <p:nvPicPr>
          <p:cNvPr id="15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4816" y="4374232"/>
            <a:ext cx="2483768" cy="2483768"/>
          </a:xfrm>
          <a:prstGeom prst="rect">
            <a:avLst/>
          </a:prstGeom>
          <a:noFill/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03648" y="1958974"/>
            <a:ext cx="6362107" cy="327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48880"/>
            <a:ext cx="2483768" cy="2483768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26626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83768" cy="2483768"/>
          </a:xfrm>
          <a:prstGeom prst="rect">
            <a:avLst/>
          </a:prstGeom>
          <a:noFill/>
        </p:spPr>
      </p:pic>
      <p:pic>
        <p:nvPicPr>
          <p:cNvPr id="6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01616"/>
            <a:ext cx="2483768" cy="2483768"/>
          </a:xfrm>
          <a:prstGeom prst="rect">
            <a:avLst/>
          </a:prstGeom>
          <a:noFill/>
        </p:spPr>
      </p:pic>
      <p:pic>
        <p:nvPicPr>
          <p:cNvPr id="7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321496"/>
            <a:ext cx="2483768" cy="2483768"/>
          </a:xfrm>
          <a:prstGeom prst="rect">
            <a:avLst/>
          </a:prstGeom>
          <a:noFill/>
        </p:spPr>
      </p:pic>
      <p:pic>
        <p:nvPicPr>
          <p:cNvPr id="8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-27384"/>
            <a:ext cx="2483768" cy="2483768"/>
          </a:xfrm>
          <a:prstGeom prst="rect">
            <a:avLst/>
          </a:prstGeom>
          <a:noFill/>
        </p:spPr>
      </p:pic>
      <p:pic>
        <p:nvPicPr>
          <p:cNvPr id="9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374232"/>
            <a:ext cx="2483768" cy="2483768"/>
          </a:xfrm>
          <a:prstGeom prst="rect">
            <a:avLst/>
          </a:prstGeom>
          <a:noFill/>
        </p:spPr>
      </p:pic>
      <p:pic>
        <p:nvPicPr>
          <p:cNvPr id="10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321496"/>
            <a:ext cx="2483768" cy="2483768"/>
          </a:xfrm>
          <a:prstGeom prst="rect">
            <a:avLst/>
          </a:prstGeom>
          <a:noFill/>
        </p:spPr>
      </p:pic>
      <p:pic>
        <p:nvPicPr>
          <p:cNvPr id="11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-27384"/>
            <a:ext cx="2483768" cy="2483768"/>
          </a:xfrm>
          <a:prstGeom prst="rect">
            <a:avLst/>
          </a:prstGeom>
          <a:noFill/>
        </p:spPr>
      </p:pic>
      <p:pic>
        <p:nvPicPr>
          <p:cNvPr id="12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374232"/>
            <a:ext cx="2483768" cy="2483768"/>
          </a:xfrm>
          <a:prstGeom prst="rect">
            <a:avLst/>
          </a:prstGeom>
          <a:noFill/>
        </p:spPr>
      </p:pic>
      <p:pic>
        <p:nvPicPr>
          <p:cNvPr id="13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4816" y="2321496"/>
            <a:ext cx="2483768" cy="2483768"/>
          </a:xfrm>
          <a:prstGeom prst="rect">
            <a:avLst/>
          </a:prstGeom>
          <a:noFill/>
        </p:spPr>
      </p:pic>
      <p:pic>
        <p:nvPicPr>
          <p:cNvPr id="14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4816" y="-27384"/>
            <a:ext cx="2483768" cy="2483768"/>
          </a:xfrm>
          <a:prstGeom prst="rect">
            <a:avLst/>
          </a:prstGeom>
          <a:noFill/>
        </p:spPr>
      </p:pic>
      <p:pic>
        <p:nvPicPr>
          <p:cNvPr id="15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4816" y="4374232"/>
            <a:ext cx="2483768" cy="2483768"/>
          </a:xfrm>
          <a:prstGeom prst="rect">
            <a:avLst/>
          </a:prstGeom>
          <a:noFill/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1988840"/>
            <a:ext cx="8049324" cy="406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48880"/>
            <a:ext cx="2483768" cy="2483768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26626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83768" cy="2483768"/>
          </a:xfrm>
          <a:prstGeom prst="rect">
            <a:avLst/>
          </a:prstGeom>
          <a:noFill/>
        </p:spPr>
      </p:pic>
      <p:pic>
        <p:nvPicPr>
          <p:cNvPr id="6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01616"/>
            <a:ext cx="2483768" cy="2483768"/>
          </a:xfrm>
          <a:prstGeom prst="rect">
            <a:avLst/>
          </a:prstGeom>
          <a:noFill/>
        </p:spPr>
      </p:pic>
      <p:pic>
        <p:nvPicPr>
          <p:cNvPr id="7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321496"/>
            <a:ext cx="2483768" cy="2483768"/>
          </a:xfrm>
          <a:prstGeom prst="rect">
            <a:avLst/>
          </a:prstGeom>
          <a:noFill/>
        </p:spPr>
      </p:pic>
      <p:pic>
        <p:nvPicPr>
          <p:cNvPr id="8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-27384"/>
            <a:ext cx="2483768" cy="2483768"/>
          </a:xfrm>
          <a:prstGeom prst="rect">
            <a:avLst/>
          </a:prstGeom>
          <a:noFill/>
        </p:spPr>
      </p:pic>
      <p:pic>
        <p:nvPicPr>
          <p:cNvPr id="9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374232"/>
            <a:ext cx="2483768" cy="2483768"/>
          </a:xfrm>
          <a:prstGeom prst="rect">
            <a:avLst/>
          </a:prstGeom>
          <a:noFill/>
        </p:spPr>
      </p:pic>
      <p:pic>
        <p:nvPicPr>
          <p:cNvPr id="10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321496"/>
            <a:ext cx="2483768" cy="2483768"/>
          </a:xfrm>
          <a:prstGeom prst="rect">
            <a:avLst/>
          </a:prstGeom>
          <a:noFill/>
        </p:spPr>
      </p:pic>
      <p:pic>
        <p:nvPicPr>
          <p:cNvPr id="11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-27384"/>
            <a:ext cx="2483768" cy="2483768"/>
          </a:xfrm>
          <a:prstGeom prst="rect">
            <a:avLst/>
          </a:prstGeom>
          <a:noFill/>
        </p:spPr>
      </p:pic>
      <p:pic>
        <p:nvPicPr>
          <p:cNvPr id="12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374232"/>
            <a:ext cx="2483768" cy="2483768"/>
          </a:xfrm>
          <a:prstGeom prst="rect">
            <a:avLst/>
          </a:prstGeom>
          <a:noFill/>
        </p:spPr>
      </p:pic>
      <p:pic>
        <p:nvPicPr>
          <p:cNvPr id="13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4816" y="2321496"/>
            <a:ext cx="2483768" cy="2483768"/>
          </a:xfrm>
          <a:prstGeom prst="rect">
            <a:avLst/>
          </a:prstGeom>
          <a:noFill/>
        </p:spPr>
      </p:pic>
      <p:pic>
        <p:nvPicPr>
          <p:cNvPr id="14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4816" y="-27384"/>
            <a:ext cx="2483768" cy="2483768"/>
          </a:xfrm>
          <a:prstGeom prst="rect">
            <a:avLst/>
          </a:prstGeom>
          <a:noFill/>
        </p:spPr>
      </p:pic>
      <p:pic>
        <p:nvPicPr>
          <p:cNvPr id="15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4816" y="4374232"/>
            <a:ext cx="2483768" cy="2483768"/>
          </a:xfrm>
          <a:prstGeom prst="rect">
            <a:avLst/>
          </a:prstGeom>
          <a:noFill/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980728"/>
            <a:ext cx="8056023" cy="53285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http://www.astronoo.com/images/enfants/calendrierObservations/lio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1"/>
            <a:ext cx="10972800" cy="68580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Star Constellations </a:t>
            </a:r>
            <a:endParaRPr lang="ko-KR" alt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6249069"/>
            <a:ext cx="8229600" cy="608931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 fontScale="77500" lnSpcReduction="20000"/>
          </a:bodyPr>
          <a:lstStyle/>
          <a:p>
            <a:r>
              <a:rPr lang="en-US" altLang="ko-KR" dirty="0" smtClean="0">
                <a:hlinkClick r:id="rId3"/>
              </a:rPr>
              <a:t>https://www.youtube.com/watch?v=uKXBtWHExwQ</a:t>
            </a:r>
            <a:endParaRPr lang="en-US" altLang="ko-KR" dirty="0" smtClean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1748" name="Picture 4" descr="http://sguisard.astrosurf.com/Pagim/SGU_RGE-objects-Orion-070315-20-50mmf5p6-STL-H37x10m-LRVB6x10m-VRG1LL-LM-cp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89700" y="-27384"/>
            <a:ext cx="4602240" cy="6912000"/>
          </a:xfrm>
          <a:prstGeom prst="rect">
            <a:avLst/>
          </a:prstGeom>
          <a:noFill/>
        </p:spPr>
      </p:pic>
      <p:sp>
        <p:nvSpPr>
          <p:cNvPr id="7" name="제목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31750" name="Picture 6" descr="http://sguisard.astrosurf.com/Pagim/SGU_RGE-Orion-070315-20-50mmf5p6-STL-H37x10m-LRVB6x10m-VRG1LL-LM-cp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7384"/>
            <a:ext cx="4610880" cy="6912000"/>
          </a:xfrm>
          <a:prstGeom prst="rect">
            <a:avLst/>
          </a:prstGeom>
          <a:noFill/>
        </p:spPr>
      </p:pic>
      <p:pic>
        <p:nvPicPr>
          <p:cNvPr id="9" name="Picture 4" descr="http://sguisard.astrosurf.com/Pagim/SGU_RGE-objects-Orion-070315-20-50mmf5p6-STL-H37x10m-LRVB6x10m-VRG1LL-LM-cp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602240" cy="691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Star Signs (Zodiac Signs)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2052" name="Picture 4" descr="https://ouroborosponderosa.files.wordpress.com/2011/12/sun_in_zodiac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296067"/>
            <a:ext cx="9144000" cy="55619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026" name="Picture 2" descr="http://1.bp.blogspot.com/-CiE_1AM6LM0/UnN0bTKOA6I/AAAAAAAAUlY/wnIoZzGvbU8/s1600/t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0"/>
            <a:ext cx="9197653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4818" name="Picture 2" descr="https://www.astro.virginia.edu/class/oconnell/astr1230/im/zodiac-NS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0"/>
            <a:ext cx="5544616" cy="68626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5652120" y="2636912"/>
            <a:ext cx="3491880" cy="1143000"/>
          </a:xfrm>
        </p:spPr>
        <p:txBody>
          <a:bodyPr>
            <a:normAutofit fontScale="90000"/>
          </a:bodyPr>
          <a:lstStyle/>
          <a:p>
            <a:r>
              <a:rPr lang="en-US" altLang="ko-KR" dirty="0" smtClean="0">
                <a:solidFill>
                  <a:srgbClr val="7030A0"/>
                </a:solidFill>
              </a:rPr>
              <a:t>Zodiac Dates:  </a:t>
            </a:r>
            <a:r>
              <a:rPr lang="en-US" altLang="ko-KR" dirty="0" smtClean="0"/>
              <a:t/>
            </a:r>
            <a:br>
              <a:rPr lang="en-US" altLang="ko-KR" dirty="0" smtClean="0"/>
            </a:br>
            <a:r>
              <a:rPr lang="en-US" altLang="ko-KR" dirty="0" smtClean="0">
                <a:solidFill>
                  <a:srgbClr val="C00000"/>
                </a:solidFill>
              </a:rPr>
              <a:t>What is </a:t>
            </a:r>
            <a:r>
              <a:rPr lang="en-US" altLang="ko-K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</a:t>
            </a:r>
            <a:r>
              <a:rPr lang="en-US" altLang="ko-KR" dirty="0" smtClean="0">
                <a:solidFill>
                  <a:srgbClr val="C00000"/>
                </a:solidFill>
              </a:rPr>
              <a:t> sign?  </a:t>
            </a:r>
            <a:endParaRPr lang="ko-KR" altLang="en-US" dirty="0">
              <a:solidFill>
                <a:srgbClr val="C00000"/>
              </a:solidFill>
            </a:endParaRPr>
          </a:p>
        </p:txBody>
      </p:sp>
      <p:pic>
        <p:nvPicPr>
          <p:cNvPr id="37890" name="Picture 2" descr="http://www.diefoto.com/wp-content/uploads/2014/02/zodiac-signs-and-dat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65785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5842" name="Picture 2" descr="http://smhttp.27158.nexcesscdn.net/80B9BE/media-static/media/catalog/product/cache/1/image/9df78eab33525d08d6e5fb8d27136e95/m/_/m_l_constellations_1_.jp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467544" y="-2619671"/>
            <a:ext cx="8235097" cy="106571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6868" name="Picture 4" descr="http://www.lookingglassgiftmirrors.com/images/attributes/zodiac-design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99" y="146752"/>
            <a:ext cx="7128793" cy="671124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09638"/>
            <a:ext cx="9144000" cy="503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09625"/>
            <a:ext cx="91821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919163"/>
            <a:ext cx="9201150" cy="501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33475"/>
            <a:ext cx="9163050" cy="459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790575"/>
            <a:ext cx="9191625" cy="527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85800"/>
            <a:ext cx="9172575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6386" name="Picture 2" descr="http://i.ytimg.com/vi/KcjsErQBCfg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91406" y="0"/>
            <a:ext cx="12191998" cy="6858000"/>
          </a:xfrm>
          <a:prstGeom prst="rect">
            <a:avLst/>
          </a:prstGeom>
          <a:noFill/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80728"/>
            <a:ext cx="6777980" cy="22095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7288"/>
            <a:ext cx="9144000" cy="454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09625"/>
            <a:ext cx="9144000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66838"/>
            <a:ext cx="9201150" cy="412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619125"/>
            <a:ext cx="91821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8100" y="1162050"/>
            <a:ext cx="9067800" cy="453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1090613"/>
            <a:ext cx="9048750" cy="467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altLang="ko-KR" dirty="0" smtClean="0"/>
              <a:t>How Small are We?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altLang="ko-KR" dirty="0" smtClean="0">
                <a:hlinkClick r:id="rId2"/>
              </a:rPr>
              <a:t>https://www.youtube.com/watch?v=_IVqMXPFYwI</a:t>
            </a:r>
            <a:endParaRPr lang="en-US" altLang="ko-KR" dirty="0" smtClean="0"/>
          </a:p>
          <a:p>
            <a:endParaRPr lang="ko-KR" alt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48880"/>
            <a:ext cx="2483768" cy="2483768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26626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83768" cy="2483768"/>
          </a:xfrm>
          <a:prstGeom prst="rect">
            <a:avLst/>
          </a:prstGeom>
          <a:noFill/>
        </p:spPr>
      </p:pic>
      <p:pic>
        <p:nvPicPr>
          <p:cNvPr id="6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01616"/>
            <a:ext cx="2483768" cy="2483768"/>
          </a:xfrm>
          <a:prstGeom prst="rect">
            <a:avLst/>
          </a:prstGeom>
          <a:noFill/>
        </p:spPr>
      </p:pic>
      <p:pic>
        <p:nvPicPr>
          <p:cNvPr id="7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321496"/>
            <a:ext cx="2483768" cy="2483768"/>
          </a:xfrm>
          <a:prstGeom prst="rect">
            <a:avLst/>
          </a:prstGeom>
          <a:noFill/>
        </p:spPr>
      </p:pic>
      <p:pic>
        <p:nvPicPr>
          <p:cNvPr id="8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-27384"/>
            <a:ext cx="2483768" cy="2483768"/>
          </a:xfrm>
          <a:prstGeom prst="rect">
            <a:avLst/>
          </a:prstGeom>
          <a:noFill/>
        </p:spPr>
      </p:pic>
      <p:pic>
        <p:nvPicPr>
          <p:cNvPr id="9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374232"/>
            <a:ext cx="2483768" cy="2483768"/>
          </a:xfrm>
          <a:prstGeom prst="rect">
            <a:avLst/>
          </a:prstGeom>
          <a:noFill/>
        </p:spPr>
      </p:pic>
      <p:pic>
        <p:nvPicPr>
          <p:cNvPr id="10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321496"/>
            <a:ext cx="2483768" cy="2483768"/>
          </a:xfrm>
          <a:prstGeom prst="rect">
            <a:avLst/>
          </a:prstGeom>
          <a:noFill/>
        </p:spPr>
      </p:pic>
      <p:pic>
        <p:nvPicPr>
          <p:cNvPr id="11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-27384"/>
            <a:ext cx="2483768" cy="2483768"/>
          </a:xfrm>
          <a:prstGeom prst="rect">
            <a:avLst/>
          </a:prstGeom>
          <a:noFill/>
        </p:spPr>
      </p:pic>
      <p:pic>
        <p:nvPicPr>
          <p:cNvPr id="12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374232"/>
            <a:ext cx="2483768" cy="2483768"/>
          </a:xfrm>
          <a:prstGeom prst="rect">
            <a:avLst/>
          </a:prstGeom>
          <a:noFill/>
        </p:spPr>
      </p:pic>
      <p:pic>
        <p:nvPicPr>
          <p:cNvPr id="13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4816" y="2321496"/>
            <a:ext cx="2483768" cy="2483768"/>
          </a:xfrm>
          <a:prstGeom prst="rect">
            <a:avLst/>
          </a:prstGeom>
          <a:noFill/>
        </p:spPr>
      </p:pic>
      <p:pic>
        <p:nvPicPr>
          <p:cNvPr id="14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4816" y="-27384"/>
            <a:ext cx="2483768" cy="2483768"/>
          </a:xfrm>
          <a:prstGeom prst="rect">
            <a:avLst/>
          </a:prstGeom>
          <a:noFill/>
        </p:spPr>
      </p:pic>
      <p:pic>
        <p:nvPicPr>
          <p:cNvPr id="15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4816" y="4374232"/>
            <a:ext cx="2483768" cy="2483768"/>
          </a:xfrm>
          <a:prstGeom prst="rect">
            <a:avLst/>
          </a:prstGeom>
          <a:noFill/>
        </p:spPr>
      </p:pic>
      <p:pic>
        <p:nvPicPr>
          <p:cNvPr id="26628" name="Picture 4" descr="http://38.media.tumblr.com/b0d8ceeeb3d4317f58affbad8ef9b81e/tumblr_ncdanxHGWC1tlppcdo1_1280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7624" y="836712"/>
            <a:ext cx="6984776" cy="5241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6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6386" name="Picture 2" descr="http://i.ytimg.com/vi/KcjsErQBCfg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91406" y="0"/>
            <a:ext cx="12191998" cy="6858000"/>
          </a:xfrm>
          <a:prstGeom prst="rect">
            <a:avLst/>
          </a:prstGeom>
          <a:noFill/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620688"/>
            <a:ext cx="6741179" cy="280263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220" name="Picture 4" descr="http://media.giphy.com/media/x7plV6bC5IWOc/giphy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39952" y="476672"/>
            <a:ext cx="3148608" cy="31486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6386" name="Picture 2" descr="http://i.ytimg.com/vi/KcjsErQBCfg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91406" y="0"/>
            <a:ext cx="12191998" cy="6858000"/>
          </a:xfrm>
          <a:prstGeom prst="rect">
            <a:avLst/>
          </a:prstGeom>
          <a:noFill/>
        </p:spPr>
      </p:pic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921" y="620688"/>
            <a:ext cx="7854503" cy="576023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48880"/>
            <a:ext cx="2483768" cy="2483768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 dirty="0"/>
          </a:p>
        </p:txBody>
      </p:sp>
      <p:pic>
        <p:nvPicPr>
          <p:cNvPr id="26626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2483768" cy="2483768"/>
          </a:xfrm>
          <a:prstGeom prst="rect">
            <a:avLst/>
          </a:prstGeom>
          <a:noFill/>
        </p:spPr>
      </p:pic>
      <p:pic>
        <p:nvPicPr>
          <p:cNvPr id="6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401616"/>
            <a:ext cx="2483768" cy="2483768"/>
          </a:xfrm>
          <a:prstGeom prst="rect">
            <a:avLst/>
          </a:prstGeom>
          <a:noFill/>
        </p:spPr>
      </p:pic>
      <p:pic>
        <p:nvPicPr>
          <p:cNvPr id="7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2321496"/>
            <a:ext cx="2483768" cy="2483768"/>
          </a:xfrm>
          <a:prstGeom prst="rect">
            <a:avLst/>
          </a:prstGeom>
          <a:noFill/>
        </p:spPr>
      </p:pic>
      <p:pic>
        <p:nvPicPr>
          <p:cNvPr id="8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-27384"/>
            <a:ext cx="2483768" cy="2483768"/>
          </a:xfrm>
          <a:prstGeom prst="rect">
            <a:avLst/>
          </a:prstGeom>
          <a:noFill/>
        </p:spPr>
      </p:pic>
      <p:pic>
        <p:nvPicPr>
          <p:cNvPr id="9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374232"/>
            <a:ext cx="2483768" cy="2483768"/>
          </a:xfrm>
          <a:prstGeom prst="rect">
            <a:avLst/>
          </a:prstGeom>
          <a:noFill/>
        </p:spPr>
      </p:pic>
      <p:pic>
        <p:nvPicPr>
          <p:cNvPr id="10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2321496"/>
            <a:ext cx="2483768" cy="2483768"/>
          </a:xfrm>
          <a:prstGeom prst="rect">
            <a:avLst/>
          </a:prstGeom>
          <a:noFill/>
        </p:spPr>
      </p:pic>
      <p:pic>
        <p:nvPicPr>
          <p:cNvPr id="11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-27384"/>
            <a:ext cx="2483768" cy="2483768"/>
          </a:xfrm>
          <a:prstGeom prst="rect">
            <a:avLst/>
          </a:prstGeom>
          <a:noFill/>
        </p:spPr>
      </p:pic>
      <p:pic>
        <p:nvPicPr>
          <p:cNvPr id="12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4374232"/>
            <a:ext cx="2483768" cy="2483768"/>
          </a:xfrm>
          <a:prstGeom prst="rect">
            <a:avLst/>
          </a:prstGeom>
          <a:noFill/>
        </p:spPr>
      </p:pic>
      <p:pic>
        <p:nvPicPr>
          <p:cNvPr id="13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4816" y="2321496"/>
            <a:ext cx="2483768" cy="2483768"/>
          </a:xfrm>
          <a:prstGeom prst="rect">
            <a:avLst/>
          </a:prstGeom>
          <a:noFill/>
        </p:spPr>
      </p:pic>
      <p:pic>
        <p:nvPicPr>
          <p:cNvPr id="14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4816" y="-27384"/>
            <a:ext cx="2483768" cy="2483768"/>
          </a:xfrm>
          <a:prstGeom prst="rect">
            <a:avLst/>
          </a:prstGeom>
          <a:noFill/>
        </p:spPr>
      </p:pic>
      <p:pic>
        <p:nvPicPr>
          <p:cNvPr id="15" name="Picture 2" descr="http://rs218.pbsrc.com/albums/cc310/etexasgundepot/stars.gif~c200"/>
          <p:cNvPicPr>
            <a:picLocks noChangeAspect="1" noChangeArrowheads="1" noCrop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44816" y="4374232"/>
            <a:ext cx="2483768" cy="2483768"/>
          </a:xfrm>
          <a:prstGeom prst="rect">
            <a:avLst/>
          </a:prstGeom>
          <a:noFill/>
        </p:spPr>
      </p:pic>
      <p:pic>
        <p:nvPicPr>
          <p:cNvPr id="28674" name="Picture 2" descr="http://lpc1.clpccd.cc.ca.us/lpc/harpell/images/Earth_Moon_atmosphere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1621129"/>
            <a:ext cx="9144000" cy="5236871"/>
          </a:xfrm>
          <a:prstGeom prst="rect">
            <a:avLst/>
          </a:prstGeom>
          <a:noFill/>
        </p:spPr>
      </p:pic>
      <p:pic>
        <p:nvPicPr>
          <p:cNvPr id="28676" name="Picture 4" descr="http://www.blueplanet.nsw.edu.au/SiteFiles/blueplanetnsweduau/atmospher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1340768"/>
            <a:ext cx="5815501" cy="381642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8678" name="Picture 6" descr="http://www.vtaide.com/png/images/atmospher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8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8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ko-KR" altLang="en-US"/>
          </a:p>
        </p:txBody>
      </p:sp>
      <p:pic>
        <p:nvPicPr>
          <p:cNvPr id="16386" name="Picture 2" descr="http://i.ytimg.com/vi/KcjsErQBCfg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91406" y="0"/>
            <a:ext cx="12191998" cy="6858000"/>
          </a:xfrm>
          <a:prstGeom prst="rect">
            <a:avLst/>
          </a:prstGeom>
          <a:noFill/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6129" y="980728"/>
            <a:ext cx="8947871" cy="18321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fairfaxparks.files.wordpress.com/2013/01/milky-way-derek-rowley-derekscope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84584" y="0"/>
            <a:ext cx="10513216" cy="7029400"/>
          </a:xfrm>
          <a:prstGeom prst="rect">
            <a:avLst/>
          </a:prstGeom>
          <a:noFill/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Milky Way </a:t>
            </a:r>
            <a:endParaRPr lang="ko-KR" altLang="en-US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467544" y="6393085"/>
            <a:ext cx="8229600" cy="464915"/>
          </a:xfrm>
        </p:spPr>
        <p:txBody>
          <a:bodyPr>
            <a:normAutofit fontScale="77500" lnSpcReduction="20000"/>
          </a:bodyPr>
          <a:lstStyle/>
          <a:p>
            <a:r>
              <a:rPr lang="en-US" altLang="ko-KR" dirty="0" smtClean="0">
                <a:hlinkClick r:id="rId3"/>
              </a:rPr>
              <a:t>https://www.youtube.com/watch?v=GmWNs4QrshY</a:t>
            </a:r>
            <a:endParaRPr lang="en-US" altLang="ko-KR" dirty="0" smtClean="0"/>
          </a:p>
          <a:p>
            <a:endParaRPr lang="ko-KR" alt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61</Words>
  <Application>Microsoft Office PowerPoint</Application>
  <PresentationFormat>화면 슬라이드 쇼(4:3)</PresentationFormat>
  <Paragraphs>15</Paragraphs>
  <Slides>36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36</vt:i4>
      </vt:variant>
    </vt:vector>
  </HeadingPairs>
  <TitlesOfParts>
    <vt:vector size="37" baseType="lpstr">
      <vt:lpstr>Office 테마</vt:lpstr>
      <vt:lpstr>Twinkle, Twinkle, Little Star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Milky Way </vt:lpstr>
      <vt:lpstr>Have you looked at the sky at night?</vt:lpstr>
      <vt:lpstr>200,000,000,000  stars in the milky way</vt:lpstr>
      <vt:lpstr>슬라이드 12</vt:lpstr>
      <vt:lpstr>슬라이드 13</vt:lpstr>
      <vt:lpstr>슬라이드 14</vt:lpstr>
      <vt:lpstr>슬라이드 15</vt:lpstr>
      <vt:lpstr>슬라이드 16</vt:lpstr>
      <vt:lpstr>Star Constellations </vt:lpstr>
      <vt:lpstr>슬라이드 18</vt:lpstr>
      <vt:lpstr>Star Signs (Zodiac Signs)</vt:lpstr>
      <vt:lpstr>슬라이드 20</vt:lpstr>
      <vt:lpstr>Zodiac Dates:   What is your sign?  </vt:lpstr>
      <vt:lpstr>슬라이드 22</vt:lpstr>
      <vt:lpstr>슬라이드 23</vt:lpstr>
      <vt:lpstr>슬라이드 24</vt:lpstr>
      <vt:lpstr>슬라이드 25</vt:lpstr>
      <vt:lpstr>슬라이드 26</vt:lpstr>
      <vt:lpstr>슬라이드 27</vt:lpstr>
      <vt:lpstr>슬라이드 28</vt:lpstr>
      <vt:lpstr>슬라이드 29</vt:lpstr>
      <vt:lpstr>슬라이드 30</vt:lpstr>
      <vt:lpstr>슬라이드 31</vt:lpstr>
      <vt:lpstr>슬라이드 32</vt:lpstr>
      <vt:lpstr>슬라이드 33</vt:lpstr>
      <vt:lpstr>슬라이드 34</vt:lpstr>
      <vt:lpstr>슬라이드 35</vt:lpstr>
      <vt:lpstr>How Small are We?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Twinkle, Twinkle, Little Star</dc:title>
  <dc:creator>user</dc:creator>
  <cp:lastModifiedBy>user</cp:lastModifiedBy>
  <cp:revision>13</cp:revision>
  <dcterms:created xsi:type="dcterms:W3CDTF">2015-06-16T23:31:42Z</dcterms:created>
  <dcterms:modified xsi:type="dcterms:W3CDTF">2015-06-17T23:44:55Z</dcterms:modified>
</cp:coreProperties>
</file>