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3" r:id="rId11"/>
    <p:sldId id="266" r:id="rId12"/>
    <p:sldId id="267" r:id="rId13"/>
    <p:sldId id="268" r:id="rId14"/>
    <p:sldId id="269" r:id="rId15"/>
    <p:sldId id="273" r:id="rId16"/>
    <p:sldId id="270" r:id="rId17"/>
    <p:sldId id="292" r:id="rId18"/>
    <p:sldId id="289" r:id="rId19"/>
    <p:sldId id="290" r:id="rId20"/>
    <p:sldId id="288" r:id="rId21"/>
    <p:sldId id="271" r:id="rId22"/>
    <p:sldId id="277" r:id="rId23"/>
    <p:sldId id="274" r:id="rId24"/>
    <p:sldId id="275" r:id="rId25"/>
    <p:sldId id="283" r:id="rId26"/>
    <p:sldId id="280" r:id="rId27"/>
    <p:sldId id="272" r:id="rId28"/>
    <p:sldId id="281" r:id="rId29"/>
    <p:sldId id="282" r:id="rId30"/>
    <p:sldId id="279" r:id="rId31"/>
    <p:sldId id="284" r:id="rId32"/>
    <p:sldId id="276" r:id="rId33"/>
    <p:sldId id="278" r:id="rId34"/>
    <p:sldId id="291" r:id="rId35"/>
    <p:sldId id="287" r:id="rId36"/>
    <p:sldId id="293" r:id="rId37"/>
    <p:sldId id="294" r:id="rId38"/>
    <p:sldId id="295" r:id="rId39"/>
    <p:sldId id="296" r:id="rId40"/>
    <p:sldId id="286" r:id="rId41"/>
    <p:sldId id="285" r:id="rId4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35B88-8329-49EB-9436-4CB2D74C78DC}" type="datetimeFigureOut">
              <a:rPr lang="ko-KR" altLang="en-US" smtClean="0"/>
              <a:t>2015-12-04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702BF-C3AA-4C29-97C2-CC6AAC05A8A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35B88-8329-49EB-9436-4CB2D74C78DC}" type="datetimeFigureOut">
              <a:rPr lang="ko-KR" altLang="en-US" smtClean="0"/>
              <a:t>2015-12-04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702BF-C3AA-4C29-97C2-CC6AAC05A8A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35B88-8329-49EB-9436-4CB2D74C78DC}" type="datetimeFigureOut">
              <a:rPr lang="ko-KR" altLang="en-US" smtClean="0"/>
              <a:t>2015-12-04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702BF-C3AA-4C29-97C2-CC6AAC05A8A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35B88-8329-49EB-9436-4CB2D74C78DC}" type="datetimeFigureOut">
              <a:rPr lang="ko-KR" altLang="en-US" smtClean="0"/>
              <a:t>2015-12-04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702BF-C3AA-4C29-97C2-CC6AAC05A8A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35B88-8329-49EB-9436-4CB2D74C78DC}" type="datetimeFigureOut">
              <a:rPr lang="ko-KR" altLang="en-US" smtClean="0"/>
              <a:t>2015-12-04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702BF-C3AA-4C29-97C2-CC6AAC05A8A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35B88-8329-49EB-9436-4CB2D74C78DC}" type="datetimeFigureOut">
              <a:rPr lang="ko-KR" altLang="en-US" smtClean="0"/>
              <a:t>2015-12-04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702BF-C3AA-4C29-97C2-CC6AAC05A8A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35B88-8329-49EB-9436-4CB2D74C78DC}" type="datetimeFigureOut">
              <a:rPr lang="ko-KR" altLang="en-US" smtClean="0"/>
              <a:t>2015-12-04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702BF-C3AA-4C29-97C2-CC6AAC05A8A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35B88-8329-49EB-9436-4CB2D74C78DC}" type="datetimeFigureOut">
              <a:rPr lang="ko-KR" altLang="en-US" smtClean="0"/>
              <a:t>2015-12-04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702BF-C3AA-4C29-97C2-CC6AAC05A8A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35B88-8329-49EB-9436-4CB2D74C78DC}" type="datetimeFigureOut">
              <a:rPr lang="ko-KR" altLang="en-US" smtClean="0"/>
              <a:t>2015-12-04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702BF-C3AA-4C29-97C2-CC6AAC05A8A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35B88-8329-49EB-9436-4CB2D74C78DC}" type="datetimeFigureOut">
              <a:rPr lang="ko-KR" altLang="en-US" smtClean="0"/>
              <a:t>2015-12-04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702BF-C3AA-4C29-97C2-CC6AAC05A8A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35B88-8329-49EB-9436-4CB2D74C78DC}" type="datetimeFigureOut">
              <a:rPr lang="ko-KR" altLang="en-US" smtClean="0"/>
              <a:t>2015-12-04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702BF-C3AA-4C29-97C2-CC6AAC05A8A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35B88-8329-49EB-9436-4CB2D74C78DC}" type="datetimeFigureOut">
              <a:rPr lang="ko-KR" altLang="en-US" smtClean="0"/>
              <a:t>2015-12-04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702BF-C3AA-4C29-97C2-CC6AAC05A8A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Lesson 25 – The Royal Family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482" name="Picture 2" descr="https://upload.wikimedia.org/wikipedia/commons/a/ae/Castle_Neuschwanste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608" y="0"/>
            <a:ext cx="10477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5602" name="Picture 2" descr="https://upload.wikimedia.org/wikipedia/commons/9/9a/Butron_Cast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819" y="0"/>
            <a:ext cx="9167819" cy="68758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4578" name="Picture 2" descr="https://c1.staticflickr.com/9/8202/8153185041_7a8b8c732f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0"/>
            <a:ext cx="1028197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3554" name="Picture 2" descr="https://upload.wikimedia.org/wikipedia/commons/d/db/Hirosaki_cast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7650" name="Picture 2" descr="http://openwalls.com/down/image/24145/disney_castle_2_5874x3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2" y="0"/>
            <a:ext cx="1032920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8674" name="Picture 2" descr="https://newmarketholidays.files.wordpress.com/2015/04/loren-javier-disne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4584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6626" name="Picture 2" descr="http://anglotopia.wpengine.netdna-cdn.com/wp-content/uploads/2012/08/Another-photo-opportuni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4584" y="0"/>
            <a:ext cx="10570526" cy="702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Medieval Times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Europe </a:t>
            </a:r>
          </a:p>
          <a:p>
            <a:r>
              <a:rPr lang="en-US" dirty="0" smtClean="0"/>
              <a:t>400 – 1400 AD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13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commons/1/14/William_Cecil,_1st_Baron_Burghley_from_NPG_%282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13" y="0"/>
            <a:ext cx="5508104" cy="693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4" name="Picture 4" descr="http://www.warfare.altervista.org/18C/BaronessRiedesel_byJohannHeinrichWilhelmTischbe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-7136"/>
            <a:ext cx="53578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Baron/ Baroness 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467544" y="15567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Lord / Lady</a:t>
            </a:r>
            <a:endParaRPr lang="en-US" b="1" dirty="0">
              <a:ln w="6600">
                <a:solidFill>
                  <a:srgbClr val="0070C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206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716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s://upload.wikimedia.org/wikipedia/commons/thumb/1/1e/Christopher_de_Paus.JPG/220px-Christopher_de_Pa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4176464" cy="688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shafe.co.uk/wp-content/uploads/larkin_diana_cecil_countess_of_oxfo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711" y="-243408"/>
            <a:ext cx="5148064" cy="897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Count / Countess 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060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Family Tree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4" name="Picture 2" descr="https://image-gr.s3.envato.com/files/95376392/King%20Queen%20Cartoon_PRE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-315416"/>
            <a:ext cx="3384375" cy="3384376"/>
          </a:xfrm>
          <a:prstGeom prst="rect">
            <a:avLst/>
          </a:prstGeom>
          <a:noFill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897" y="3000127"/>
            <a:ext cx="1814103" cy="3857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32795"/>
            <a:ext cx="2245448" cy="3625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직선 연결선 4"/>
          <p:cNvCxnSpPr/>
          <p:nvPr/>
        </p:nvCxnSpPr>
        <p:spPr>
          <a:xfrm flipH="1">
            <a:off x="1979712" y="2492896"/>
            <a:ext cx="2664296" cy="1584176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4644008" y="2492896"/>
            <a:ext cx="2520280" cy="1872208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news.bbcimg.co.uk/media/images/50730000/jpg/_50730793_oct09-chirkcastle-4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1"/>
            <a:ext cx="9144000" cy="687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Guard 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826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22" name="Picture 2" descr="http://images.clipartpanda.com/knight-clip-art-knight-clip-art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836712"/>
            <a:ext cx="6021288" cy="6021288"/>
          </a:xfrm>
          <a:prstGeom prst="rect">
            <a:avLst/>
          </a:prstGeom>
          <a:noFill/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-1188640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Knight 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4818" name="Picture 2" descr="http://worldhistory.phillipmartin.info/wh_middle_ages_jester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32656"/>
            <a:ext cx="4543425" cy="6172200"/>
          </a:xfrm>
          <a:prstGeom prst="rect">
            <a:avLst/>
          </a:prstGeom>
          <a:noFill/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5417368" y="1111498"/>
            <a:ext cx="4051176" cy="10933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Jester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3794" name="Picture 2" descr="http://vignette2.wikia.nocookie.net/thesimsmedieval/images/e/eb/Blacksmith.jpg/revision/latest?cb=201010200716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0568" y="38099"/>
            <a:ext cx="12192000" cy="6819901"/>
          </a:xfrm>
          <a:prstGeom prst="rect">
            <a:avLst/>
          </a:prstGeom>
          <a:noFill/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609600" y="427038"/>
            <a:ext cx="4970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Blacksmith 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2770" name="Picture 2" descr="https://dblaney.files.wordpress.com/2014/02/john-hill-carpenters-shop-18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4584" y="0"/>
            <a:ext cx="10293095" cy="6858000"/>
          </a:xfrm>
          <a:prstGeom prst="rect">
            <a:avLst/>
          </a:prstGeom>
          <a:noFill/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Carpenter 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0962" name="Picture 2" descr="http://www.ofwguide.com/userfiles/mas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311"/>
            <a:ext cx="9540552" cy="6818689"/>
          </a:xfrm>
          <a:prstGeom prst="rect">
            <a:avLst/>
          </a:prstGeom>
          <a:noFill/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2339752" y="427038"/>
            <a:ext cx="64994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Mason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37890" name="Picture 2" descr="https://upload.wikimedia.org/wikipedia/commons/0/00/Medieval_bak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608" y="0"/>
            <a:ext cx="11083206" cy="6858000"/>
          </a:xfrm>
          <a:prstGeom prst="rect">
            <a:avLst/>
          </a:prstGeom>
          <a:noFill/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Baker 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9698" name="Picture 2" descr="https://upload.wikimedia.org/wikipedia/commons/c/cf/Dutch_-_Scullery_Maid_-_Google_Art_Projec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0"/>
            <a:ext cx="10281587" cy="7290244"/>
          </a:xfrm>
          <a:prstGeom prst="rect">
            <a:avLst/>
          </a:prstGeom>
          <a:noFill/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Maid 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9938" name="Picture 2" descr="http://www.virtual-shropshire.co.uk/gallery3/var/albums/visitor-attractions/blists_hill/v55_8_DSC_0427.jpg?m=13402754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576" y="0"/>
            <a:ext cx="10235818" cy="6858000"/>
          </a:xfrm>
          <a:prstGeom prst="rect">
            <a:avLst/>
          </a:prstGeom>
          <a:noFill/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105544" y="274638"/>
            <a:ext cx="41064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Candlemaker</a:t>
            </a:r>
            <a:r>
              <a:rPr lang="en-U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8914" name="Picture 2" descr="http://www.1st-art-gallery.com/thumbnail/200097/1/The-Tax-Collect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911"/>
            <a:ext cx="9900592" cy="6880911"/>
          </a:xfrm>
          <a:prstGeom prst="rect">
            <a:avLst/>
          </a:prstGeom>
          <a:noFill/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Tax Collector 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</a:t>
            </a:r>
            <a:r>
              <a:rPr lang="en-US" altLang="ko-KR" dirty="0" smtClean="0">
                <a:solidFill>
                  <a:srgbClr val="C00000"/>
                </a:solidFill>
              </a:rPr>
              <a:t>princesses</a:t>
            </a:r>
            <a:r>
              <a:rPr lang="en-US" altLang="ko-KR" dirty="0" smtClean="0"/>
              <a:t> do you know?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 descr="http://vignette4.wikia.nocookie.net/disneyprincess/images/a/a1/Untitled.png/revision/latest?cb=201307301703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79371"/>
            <a:ext cx="9833737" cy="46780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5842" name="Picture 2" descr="http://www.medievalists.net/wp-content/uploads/2014/08/Medieval-shop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9681882" cy="6858000"/>
          </a:xfrm>
          <a:prstGeom prst="rect">
            <a:avLst/>
          </a:prstGeom>
          <a:noFill/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Merchant 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4034" name="Picture 2" descr="https://medievalbooks.files.wordpress.com/2014/10/brussels_kb_927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86215"/>
          </a:xfrm>
          <a:prstGeom prst="rect">
            <a:avLst/>
          </a:prstGeom>
          <a:noFill/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609600" y="476672"/>
            <a:ext cx="34583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Scribe 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1748" name="Picture 4" descr="https://upload.wikimedia.org/wikipedia/commons/7/7d/The_Heral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6632"/>
            <a:ext cx="6418684" cy="5969377"/>
          </a:xfrm>
          <a:prstGeom prst="rect">
            <a:avLst/>
          </a:prstGeom>
          <a:noFill/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611560" y="57332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Herald / Crier 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6866" name="Picture 2" descr="http://www.kickincostumes.com/files/productsimages/BS_C/19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576" y="266375"/>
            <a:ext cx="6480720" cy="6480720"/>
          </a:xfrm>
          <a:prstGeom prst="rect">
            <a:avLst/>
          </a:prstGeom>
          <a:noFill/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5004048" y="427038"/>
            <a:ext cx="38351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Monk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s://upload.wikimedia.org/wikipedia/commons/d/dc/Medieval_Priest,_Friar,_or_Monk_%284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-171400"/>
            <a:ext cx="7128792" cy="712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609600" y="427038"/>
            <a:ext cx="35303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Priest 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345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midievaltimez101.weebly.com/uploads/2/6/8/6/26864608/7443401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788" y="0"/>
            <a:ext cx="9172545" cy="725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4355976" y="427038"/>
            <a:ext cx="44832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Bishop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63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http://www.whereswaldo.com/m/images/maps_tro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56"/>
            <a:ext cx="10624888" cy="686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308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cdn.collider.com/wp-content/uploads/wheres-waldo-book-page-challen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16834"/>
            <a:ext cx="10935256" cy="687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8186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img.phombo.com/img1/photocombo/73/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972" y="-22817"/>
            <a:ext cx="9507172" cy="688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6796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0140"/>
            <a:ext cx="9233673" cy="623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3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</a:t>
            </a:r>
            <a:r>
              <a:rPr lang="en-US" altLang="ko-KR" dirty="0" smtClean="0">
                <a:solidFill>
                  <a:srgbClr val="C00000"/>
                </a:solidFill>
              </a:rPr>
              <a:t>princes</a:t>
            </a:r>
            <a:r>
              <a:rPr lang="en-US" altLang="ko-KR" dirty="0" smtClean="0"/>
              <a:t> do you know?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http://images6.fanpop.com/image/photos/37000000/Disney-Princes-disney-37019661-617-3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88840"/>
            <a:ext cx="8678749" cy="46839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 descr="https://cf.geekdo-images.com/images/pic14556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9072" y="-1714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3074" name="Picture 2" descr="https://cf.geekdo-images.com/images/pic1700729_m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" y="0"/>
            <a:ext cx="263376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cf.geekdo-images.com/images/pic1700729_m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" y="3429000"/>
            <a:ext cx="263376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cf.geekdo-images.com/images/pic1700729_m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-31213"/>
            <a:ext cx="263376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cf.geekdo-images.com/images/pic1700729_m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429000"/>
            <a:ext cx="263376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cf.geekdo-images.com/images/pic1700729_m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-27384"/>
            <a:ext cx="263376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f.geekdo-images.com/images/pic1700729_m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432829"/>
            <a:ext cx="263376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218" name="Picture 2" descr="http://images2.fanpop.com/image/photos/10900000/Princesses-and-their-Prince-disney-princess-10993899-800-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Where do they live?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8194" name="Picture 2" descr="http://www.racethecastles.com/assets/images/Balmoral_Cast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924944"/>
            <a:ext cx="9177131" cy="39330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1506" name="Picture 2" descr="https://upload.wikimedia.org/wikipedia/commons/5/50/Bodiam-castle-10My8-11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028318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9458" name="Picture 2" descr="http://heritagedaily.com/wp-content/uploads/2014/07/Inveraray_Castle_Argyll_and_Bute_Scotland-31May2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576" y="0"/>
            <a:ext cx="1032552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2530" name="Picture 2" descr="http://www.historytrips.eu/images/castles/Castle_de_Ha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10412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60</Words>
  <Application>Microsoft Office PowerPoint</Application>
  <PresentationFormat>화면 슬라이드 쇼(4:3)</PresentationFormat>
  <Paragraphs>27</Paragraphs>
  <Slides>41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41</vt:i4>
      </vt:variant>
    </vt:vector>
  </HeadingPairs>
  <TitlesOfParts>
    <vt:vector size="44" baseType="lpstr">
      <vt:lpstr>맑은 고딕</vt:lpstr>
      <vt:lpstr>Arial</vt:lpstr>
      <vt:lpstr>Office 테마</vt:lpstr>
      <vt:lpstr>Lesson 25 – The Royal Family </vt:lpstr>
      <vt:lpstr>Family Tree</vt:lpstr>
      <vt:lpstr>What princesses do you know?</vt:lpstr>
      <vt:lpstr>What princes do you know?</vt:lpstr>
      <vt:lpstr>PowerPoint 프레젠테이션</vt:lpstr>
      <vt:lpstr>Where do they live?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Medieval Times </vt:lpstr>
      <vt:lpstr>Baron/ Baroness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25 – The Royal Family</dc:title>
  <dc:creator>user</dc:creator>
  <cp:lastModifiedBy>user</cp:lastModifiedBy>
  <cp:revision>22</cp:revision>
  <dcterms:created xsi:type="dcterms:W3CDTF">2015-12-03T00:09:54Z</dcterms:created>
  <dcterms:modified xsi:type="dcterms:W3CDTF">2015-12-04T04:32:48Z</dcterms:modified>
</cp:coreProperties>
</file>