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9" r:id="rId3"/>
    <p:sldId id="291" r:id="rId4"/>
    <p:sldId id="292" r:id="rId5"/>
    <p:sldId id="293" r:id="rId6"/>
    <p:sldId id="295" r:id="rId7"/>
    <p:sldId id="290" r:id="rId8"/>
    <p:sldId id="258" r:id="rId9"/>
    <p:sldId id="259" r:id="rId10"/>
    <p:sldId id="260" r:id="rId11"/>
    <p:sldId id="261" r:id="rId12"/>
    <p:sldId id="257" r:id="rId13"/>
    <p:sldId id="262" r:id="rId14"/>
    <p:sldId id="267" r:id="rId15"/>
    <p:sldId id="269" r:id="rId16"/>
    <p:sldId id="270" r:id="rId17"/>
    <p:sldId id="271" r:id="rId18"/>
    <p:sldId id="268" r:id="rId19"/>
    <p:sldId id="272" r:id="rId20"/>
    <p:sldId id="273" r:id="rId21"/>
    <p:sldId id="274" r:id="rId22"/>
    <p:sldId id="275" r:id="rId23"/>
    <p:sldId id="294" r:id="rId24"/>
    <p:sldId id="263" r:id="rId25"/>
    <p:sldId id="276" r:id="rId26"/>
    <p:sldId id="277" r:id="rId27"/>
    <p:sldId id="278" r:id="rId28"/>
    <p:sldId id="264" r:id="rId29"/>
    <p:sldId id="265" r:id="rId30"/>
    <p:sldId id="279" r:id="rId31"/>
    <p:sldId id="287" r:id="rId32"/>
    <p:sldId id="280" r:id="rId33"/>
    <p:sldId id="281" r:id="rId34"/>
    <p:sldId id="266" r:id="rId35"/>
    <p:sldId id="286" r:id="rId36"/>
    <p:sldId id="282" r:id="rId37"/>
    <p:sldId id="283" r:id="rId38"/>
    <p:sldId id="284" r:id="rId39"/>
    <p:sldId id="285" r:id="rId40"/>
    <p:sldId id="288" r:id="rId41"/>
    <p:sldId id="29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C2E-8792-4AE6-AEF1-232CBCFC2FC2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9071-138B-453A-AE8B-6492383F8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3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C2E-8792-4AE6-AEF1-232CBCFC2FC2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9071-138B-453A-AE8B-6492383F8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72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C2E-8792-4AE6-AEF1-232CBCFC2FC2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9071-138B-453A-AE8B-6492383F8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8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C2E-8792-4AE6-AEF1-232CBCFC2FC2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9071-138B-453A-AE8B-6492383F8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9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C2E-8792-4AE6-AEF1-232CBCFC2FC2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9071-138B-453A-AE8B-6492383F8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81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C2E-8792-4AE6-AEF1-232CBCFC2FC2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9071-138B-453A-AE8B-6492383F8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4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C2E-8792-4AE6-AEF1-232CBCFC2FC2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9071-138B-453A-AE8B-6492383F8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6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C2E-8792-4AE6-AEF1-232CBCFC2FC2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9071-138B-453A-AE8B-6492383F8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2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C2E-8792-4AE6-AEF1-232CBCFC2FC2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9071-138B-453A-AE8B-6492383F8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9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C2E-8792-4AE6-AEF1-232CBCFC2FC2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9071-138B-453A-AE8B-6492383F8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89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C2E-8792-4AE6-AEF1-232CBCFC2FC2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9071-138B-453A-AE8B-6492383F8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77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6AC2E-8792-4AE6-AEF1-232CBCFC2FC2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39071-138B-453A-AE8B-6492383F8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20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BxAEbf_eBM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Castles and Knights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news.bbcimg.co.uk/media/images/50730000/jpg/_50730793_oct09-chirkcastle-4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9051"/>
            <a:ext cx="9144000" cy="687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2133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Guard </a:t>
            </a:r>
          </a:p>
        </p:txBody>
      </p:sp>
    </p:spTree>
    <p:extLst>
      <p:ext uri="{BB962C8B-B14F-4D97-AF65-F5344CB8AC3E}">
        <p14:creationId xmlns:p14="http://schemas.microsoft.com/office/powerpoint/2010/main" val="264662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22" name="Picture 2" descr="http://images.clipartpanda.com/knight-clip-art-knight-clip-art-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2756" y="688132"/>
            <a:ext cx="6021288" cy="6021288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35360" y="116632"/>
            <a:ext cx="4922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Knight </a:t>
            </a:r>
          </a:p>
        </p:txBody>
      </p:sp>
    </p:spTree>
    <p:extLst>
      <p:ext uri="{BB962C8B-B14F-4D97-AF65-F5344CB8AC3E}">
        <p14:creationId xmlns:p14="http://schemas.microsoft.com/office/powerpoint/2010/main" val="216642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71700" y="1715943"/>
            <a:ext cx="3397827" cy="1325563"/>
          </a:xfrm>
        </p:spPr>
        <p:txBody>
          <a:bodyPr/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  <a:cs typeface="Aharoni" panose="02010803020104030203" pitchFamily="2" charset="-79"/>
              </a:rPr>
              <a:t>Squire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oper Black" panose="0208090404030B020404" pitchFamily="18" charset="0"/>
              <a:cs typeface="Aharoni" panose="02010803020104030203" pitchFamily="2" charset="-79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9740" y="966355"/>
            <a:ext cx="3619048" cy="5542857"/>
          </a:xfrm>
          <a:prstGeom prst="rect">
            <a:avLst/>
          </a:prstGeom>
        </p:spPr>
      </p:pic>
      <p:pic>
        <p:nvPicPr>
          <p:cNvPr id="1026" name="Picture 2" descr="http://farm5.static.flickr.com/4133/5012598095_1b124062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446" y="-524493"/>
            <a:ext cx="5167745" cy="738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11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Armor and Weapons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8119" y="637194"/>
            <a:ext cx="5002790" cy="596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Armor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Suit of Armor </a:t>
            </a:r>
            <a:endParaRPr lang="en-US" dirty="0"/>
          </a:p>
        </p:txBody>
      </p:sp>
      <p:pic>
        <p:nvPicPr>
          <p:cNvPr id="2052" name="Picture 4" descr="http://www.medievalcollectibles.com/images/Product/large/ED60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48" y="102898"/>
            <a:ext cx="6629688" cy="662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23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Armor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Suit of Armor </a:t>
            </a:r>
          </a:p>
          <a:p>
            <a:r>
              <a:rPr lang="en-US" dirty="0" smtClean="0"/>
              <a:t>Helmet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https://www.medievalarmour.com/images/PRODUCT/large/300052_2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884" y="1516784"/>
            <a:ext cx="5341216" cy="534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85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Armor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Suit of Armor </a:t>
            </a:r>
          </a:p>
          <a:p>
            <a:r>
              <a:rPr lang="en-US" dirty="0" smtClean="0"/>
              <a:t>Helmet</a:t>
            </a:r>
          </a:p>
          <a:p>
            <a:r>
              <a:rPr lang="en-US" dirty="0" smtClean="0"/>
              <a:t>Shield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https://www.medievalarmour.com/images/Product/large/MA-945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238702"/>
            <a:ext cx="6619298" cy="661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4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Armor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Suit of Armor </a:t>
            </a:r>
          </a:p>
          <a:p>
            <a:r>
              <a:rPr lang="en-US" dirty="0" smtClean="0"/>
              <a:t>Helmet</a:t>
            </a:r>
          </a:p>
          <a:p>
            <a:r>
              <a:rPr lang="en-US" dirty="0" smtClean="0"/>
              <a:t>Shield </a:t>
            </a:r>
          </a:p>
          <a:p>
            <a:r>
              <a:rPr lang="en-US" dirty="0" smtClean="0"/>
              <a:t>Gauntlets  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 descr="https://www.medievalarmour.com/images/Product/large/AH-60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302" y="1536844"/>
            <a:ext cx="51816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41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Armor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7686" y="663215"/>
            <a:ext cx="2571429" cy="5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Fighting: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www.hdwallpapersnew.net/wp-content/uploads/2015/10/medieval-castle-top-picture-hd-desktop-wallpaper-free-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07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Fighting: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Range</a:t>
            </a:r>
          </a:p>
          <a:p>
            <a:endParaRPr lang="en-US" dirty="0"/>
          </a:p>
        </p:txBody>
      </p:sp>
      <p:pic>
        <p:nvPicPr>
          <p:cNvPr id="6148" name="Picture 4" descr="http://imageweb-cdn.magnoliasoft.net/bridgeman/supersize/hgp3678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991" y="1863517"/>
            <a:ext cx="7381009" cy="499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62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Fighting: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 to Hand</a:t>
            </a:r>
            <a:endParaRPr lang="en-US" dirty="0"/>
          </a:p>
        </p:txBody>
      </p:sp>
      <p:pic>
        <p:nvPicPr>
          <p:cNvPr id="7170" name="Picture 2" descr="http://ffaasstt.swide.com/wp-content/uploads/2014/11/medieval-weapons-list-and-uses-long-b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326" y="1825625"/>
            <a:ext cx="8573674" cy="5032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9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Fighting: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Jousting </a:t>
            </a:r>
            <a:endParaRPr lang="en-US" dirty="0"/>
          </a:p>
        </p:txBody>
      </p:sp>
      <p:pic>
        <p:nvPicPr>
          <p:cNvPr id="8194" name="Picture 2" descr="http://4.bp.blogspot.com/-CkL4Y5ENnZU/UcqiGKlA8vI/AAAAAAAAAig/zFiizJ6uIBg/s1600/jousting+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318" y="2067948"/>
            <a:ext cx="7983682" cy="4804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91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Range Weapons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Throwing Knives?  </a:t>
            </a:r>
            <a:endParaRPr lang="en-US" dirty="0"/>
          </a:p>
        </p:txBody>
      </p:sp>
      <p:pic>
        <p:nvPicPr>
          <p:cNvPr id="27650" name="Picture 2" descr="http://www.midwestwhips.com/Whip%20Gallery/People%20Pictures%20-%20Photos%20from%20Whip%20Events/Annie%20Oakley%20Days/Annie%20Oakley%20Days%202006/slides/Knife%20Throwing%20Competition%2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660309"/>
            <a:ext cx="690562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www.heavenlyswords.com/images/T/Fantasy_3_Pc_Throwing_Knife_Set_RC086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35" y="2743199"/>
            <a:ext cx="3321267" cy="3321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952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Range Weapons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Bow and Arrow</a:t>
            </a:r>
          </a:p>
          <a:p>
            <a:pPr lvl="1"/>
            <a:r>
              <a:rPr lang="en-US" dirty="0" smtClean="0"/>
              <a:t>Longbow  </a:t>
            </a:r>
          </a:p>
          <a:p>
            <a:pPr lvl="1"/>
            <a:endParaRPr lang="en-US" dirty="0"/>
          </a:p>
        </p:txBody>
      </p:sp>
      <p:pic>
        <p:nvPicPr>
          <p:cNvPr id="9218" name="Picture 2" descr="http://fairbowshop.nl/images/dscn26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827" y="0"/>
            <a:ext cx="4222173" cy="68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5136572" y="3717799"/>
            <a:ext cx="32904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Archer</a:t>
            </a:r>
            <a:endParaRPr lang="en-US" dirty="0"/>
          </a:p>
        </p:txBody>
      </p:sp>
      <p:sp>
        <p:nvSpPr>
          <p:cNvPr id="7" name="오른쪽 화살표 6"/>
          <p:cNvSpPr/>
          <p:nvPr/>
        </p:nvSpPr>
        <p:spPr>
          <a:xfrm rot="221975">
            <a:off x="6909955" y="4275015"/>
            <a:ext cx="2431473" cy="40524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3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Range Weapons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Bow and Arrow</a:t>
            </a:r>
          </a:p>
          <a:p>
            <a:pPr lvl="1"/>
            <a:r>
              <a:rPr lang="en-US" dirty="0" smtClean="0"/>
              <a:t>Longbow  </a:t>
            </a:r>
          </a:p>
          <a:p>
            <a:pPr lvl="1"/>
            <a:r>
              <a:rPr lang="en-US" dirty="0" smtClean="0"/>
              <a:t>Short bow </a:t>
            </a:r>
          </a:p>
          <a:p>
            <a:pPr lvl="1"/>
            <a:endParaRPr lang="en-US" dirty="0"/>
          </a:p>
        </p:txBody>
      </p:sp>
      <p:pic>
        <p:nvPicPr>
          <p:cNvPr id="10242" name="Picture 2" descr="http://darksouls.wikidot.com/local--files/bows/short-bow-on-h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73480" y="841664"/>
            <a:ext cx="5018520" cy="601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13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Range Weapons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Bow and Arrow</a:t>
            </a:r>
          </a:p>
          <a:p>
            <a:pPr lvl="1"/>
            <a:r>
              <a:rPr lang="en-US" dirty="0" smtClean="0"/>
              <a:t>Longbow  </a:t>
            </a:r>
          </a:p>
          <a:p>
            <a:pPr lvl="1"/>
            <a:r>
              <a:rPr lang="en-US" dirty="0" smtClean="0"/>
              <a:t>Short bow </a:t>
            </a:r>
          </a:p>
          <a:p>
            <a:pPr lvl="1"/>
            <a:r>
              <a:rPr lang="en-US" dirty="0" smtClean="0"/>
              <a:t>Crossbow </a:t>
            </a:r>
            <a:endParaRPr lang="en-US" dirty="0"/>
          </a:p>
        </p:txBody>
      </p:sp>
      <p:pic>
        <p:nvPicPr>
          <p:cNvPr id="5" name="Picture 4" descr="https://s-media-cache-ak0.pinimg.com/236x/02/37/23/023723a73cb89e2f0b2cb3be6b4f30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10570" y="2182091"/>
            <a:ext cx="4681430" cy="467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04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Range Weapons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Bow and Arrow</a:t>
            </a:r>
          </a:p>
          <a:p>
            <a:pPr lvl="1"/>
            <a:r>
              <a:rPr lang="en-US" dirty="0"/>
              <a:t>Longbow  </a:t>
            </a:r>
          </a:p>
          <a:p>
            <a:pPr lvl="1"/>
            <a:r>
              <a:rPr lang="en-US" dirty="0"/>
              <a:t>Short bow </a:t>
            </a:r>
          </a:p>
          <a:p>
            <a:pPr lvl="1"/>
            <a:r>
              <a:rPr lang="en-US" dirty="0"/>
              <a:t>Crossbow </a:t>
            </a:r>
          </a:p>
          <a:p>
            <a:r>
              <a:rPr lang="en-US" dirty="0" smtClean="0"/>
              <a:t>Catapult  </a:t>
            </a:r>
          </a:p>
          <a:p>
            <a:pPr lvl="1"/>
            <a:endParaRPr lang="en-US" dirty="0"/>
          </a:p>
        </p:txBody>
      </p:sp>
      <p:pic>
        <p:nvPicPr>
          <p:cNvPr id="12290" name="Picture 2" descr="http://vignette1.wikia.nocookie.net/travian/images/1/1b/Fire_Catapult.jpg/revision/latest?cb=20111211173050&amp;path-prefix=e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054" y="1163781"/>
            <a:ext cx="7275945" cy="569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36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Range Weapons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clrChange>
              <a:clrFrom>
                <a:srgbClr val="3F48CC"/>
              </a:clrFrom>
              <a:clrTo>
                <a:srgbClr val="3F48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7943" y="1344151"/>
            <a:ext cx="6180952" cy="5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4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to Hand Combat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Sword </a:t>
            </a:r>
            <a:endParaRPr lang="en-US" dirty="0"/>
          </a:p>
          <a:p>
            <a:endParaRPr lang="en-US" dirty="0"/>
          </a:p>
        </p:txBody>
      </p:sp>
      <p:pic>
        <p:nvPicPr>
          <p:cNvPr id="13314" name="Picture 2" descr="https://www.medieval-weaponry.co.uk/acatalog/practical-medieval-swords-7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98854" y="1989844"/>
            <a:ext cx="6774872" cy="291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6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Castle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Drawbridge </a:t>
            </a:r>
          </a:p>
          <a:p>
            <a:endParaRPr lang="en-US" dirty="0"/>
          </a:p>
        </p:txBody>
      </p:sp>
      <p:pic>
        <p:nvPicPr>
          <p:cNvPr id="23554" name="Picture 2" descr="http://www.nfhop.org/images/castle_drawbri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373" y="2597727"/>
            <a:ext cx="7607627" cy="426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8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to Hand Combat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Axe </a:t>
            </a:r>
            <a:endParaRPr lang="en-US" dirty="0"/>
          </a:p>
          <a:p>
            <a:endParaRPr lang="en-US" dirty="0"/>
          </a:p>
        </p:txBody>
      </p:sp>
      <p:pic>
        <p:nvPicPr>
          <p:cNvPr id="16386" name="Picture 2" descr="http://www.heavenlyswords.com/images/T/Tolak_Barbarian_Foam_Axe_LARP_0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4" y="1410493"/>
            <a:ext cx="51816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8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to Hand Combat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Poleaxe</a:t>
            </a:r>
            <a:endParaRPr lang="en-US" dirty="0"/>
          </a:p>
          <a:p>
            <a:endParaRPr 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clrChange>
              <a:clrFrom>
                <a:srgbClr val="3F48CC"/>
              </a:clrFrom>
              <a:clrTo>
                <a:srgbClr val="3F48CC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514024" y="877048"/>
            <a:ext cx="3752195" cy="5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2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to Hand Combat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Spear </a:t>
            </a:r>
            <a:endParaRPr lang="en-US" dirty="0"/>
          </a:p>
          <a:p>
            <a:endParaRPr lang="en-US" dirty="0"/>
          </a:p>
        </p:txBody>
      </p:sp>
      <p:pic>
        <p:nvPicPr>
          <p:cNvPr id="15362" name="Picture 2" descr="http://www.heavenlyswords.com/images/T/XH1078Cas_Hanwei_Medieval_War_Spe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292" y="1236229"/>
            <a:ext cx="5621771" cy="562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8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to Hand Combat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737" y="1825625"/>
            <a:ext cx="7392935" cy="476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5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Tournament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s://upload.wikimedia.org/wikipedia/commons/1/1a/A_view_of_the_lists._Eglinton_Tournament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155" y="1566522"/>
            <a:ext cx="10539845" cy="52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3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http://resources0.news.com.au/images/2012/07/09/1226421/782028-knights-slug-it-out-on-the-castle-arena-at-the-2012-abby-medieval-tourna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1"/>
            <a:ext cx="12192000" cy="686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67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Jousting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letsplayhistory.org/wp-content/uploads/2010/03/Jousting1_KarensWhimsyP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45" y="1943853"/>
            <a:ext cx="7900555" cy="491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67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Jousting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Lance </a:t>
            </a:r>
            <a:endParaRPr lang="en-US" dirty="0"/>
          </a:p>
        </p:txBody>
      </p:sp>
      <p:pic>
        <p:nvPicPr>
          <p:cNvPr id="20482" name="Picture 2" descr="http://talentonline.co.nz/images/medieval-knights-crusad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1379137"/>
            <a:ext cx="8201891" cy="547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3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Medieval Times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www.youtube.com/watch?v=1BxAEbf_eBM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1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3F48CC"/>
              </a:clrFrom>
              <a:clrTo>
                <a:srgbClr val="3F48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1501" y="1070264"/>
            <a:ext cx="7504762" cy="4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6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Castle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Drawbridge </a:t>
            </a:r>
          </a:p>
          <a:p>
            <a:r>
              <a:rPr lang="en-US" dirty="0" smtClean="0"/>
              <a:t>Gate </a:t>
            </a:r>
            <a:endParaRPr lang="en-US" dirty="0"/>
          </a:p>
        </p:txBody>
      </p:sp>
      <p:pic>
        <p:nvPicPr>
          <p:cNvPr id="24578" name="Picture 2" descr="http://img13.deviantart.net/e5dd/i/2009/193/c/3/castle_gate_by_231205_st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873" y="0"/>
            <a:ext cx="4752109" cy="694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62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your own catapult: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he catapult is cocked and ready to f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5444"/>
            <a:ext cx="5174673" cy="506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ont view of the catap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57350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4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ow to build a catapult out of dowel rods and rubber b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1774"/>
            <a:ext cx="4048125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w to make a catapult with dowel rods and rubber ba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738" y="-301697"/>
            <a:ext cx="44196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w to build a catapult out of dowel rods and rubber ban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2809875"/>
            <a:ext cx="490537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to build a catapult out of dowel rods and rubber ban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-117547"/>
            <a:ext cx="45815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58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Castle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Drawbridge </a:t>
            </a:r>
          </a:p>
          <a:p>
            <a:r>
              <a:rPr lang="en-US" dirty="0" smtClean="0"/>
              <a:t>Gate</a:t>
            </a:r>
          </a:p>
          <a:p>
            <a:r>
              <a:rPr lang="en-US" dirty="0" smtClean="0"/>
              <a:t>Moat </a:t>
            </a:r>
          </a:p>
          <a:p>
            <a:endParaRPr lang="en-US" dirty="0"/>
          </a:p>
        </p:txBody>
      </p:sp>
      <p:pic>
        <p:nvPicPr>
          <p:cNvPr id="25602" name="Picture 2" descr="http://www.exploring-castles.com/image-files/caerlaverock_castle_ae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82" y="1330036"/>
            <a:ext cx="7370618" cy="552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66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Castle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Drawbridge </a:t>
            </a:r>
          </a:p>
          <a:p>
            <a:r>
              <a:rPr lang="en-US" dirty="0" smtClean="0"/>
              <a:t>Gate</a:t>
            </a:r>
          </a:p>
          <a:p>
            <a:r>
              <a:rPr lang="en-US" dirty="0" smtClean="0"/>
              <a:t>Moat </a:t>
            </a:r>
          </a:p>
          <a:p>
            <a:r>
              <a:rPr lang="en-US" dirty="0" smtClean="0"/>
              <a:t>Dungeon </a:t>
            </a:r>
          </a:p>
          <a:p>
            <a:endParaRPr lang="en-US" dirty="0"/>
          </a:p>
        </p:txBody>
      </p:sp>
      <p:pic>
        <p:nvPicPr>
          <p:cNvPr id="28674" name="Picture 2" descr="http://www.islandbreath.org/2011Year/08/110802dunge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3" y="1690689"/>
            <a:ext cx="6889747" cy="5167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69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Castle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3F48CC"/>
              </a:clrFrom>
              <a:clrTo>
                <a:srgbClr val="3F48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4715" y="1339389"/>
            <a:ext cx="7180952" cy="5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8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3794" name="Picture 2" descr="http://vignette2.wikia.nocookie.net/thesimsmedieval/images/e/eb/Blacksmith.jpg/revision/latest?cb=201010200716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19901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2133600" y="427038"/>
            <a:ext cx="49705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Blacksmith </a:t>
            </a:r>
          </a:p>
        </p:txBody>
      </p:sp>
    </p:spTree>
    <p:extLst>
      <p:ext uri="{BB962C8B-B14F-4D97-AF65-F5344CB8AC3E}">
        <p14:creationId xmlns:p14="http://schemas.microsoft.com/office/powerpoint/2010/main" val="320902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5842" name="Picture 2" descr="http://www.medievalists.net/wp-content/uploads/2014/08/Medieval-sho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9456" y="0"/>
            <a:ext cx="9681882" cy="6858000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2133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Merchant </a:t>
            </a:r>
          </a:p>
        </p:txBody>
      </p:sp>
    </p:spTree>
    <p:extLst>
      <p:ext uri="{BB962C8B-B14F-4D97-AF65-F5344CB8AC3E}">
        <p14:creationId xmlns:p14="http://schemas.microsoft.com/office/powerpoint/2010/main" val="4436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</TotalTime>
  <Words>156</Words>
  <Application>Microsoft Office PowerPoint</Application>
  <PresentationFormat>와이드스크린</PresentationFormat>
  <Paragraphs>82</Paragraphs>
  <Slides>41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48" baseType="lpstr">
      <vt:lpstr>맑은 고딕</vt:lpstr>
      <vt:lpstr>Aharoni</vt:lpstr>
      <vt:lpstr>Arial</vt:lpstr>
      <vt:lpstr>Calibri</vt:lpstr>
      <vt:lpstr>Calibri Light</vt:lpstr>
      <vt:lpstr>Cooper Black</vt:lpstr>
      <vt:lpstr>Office Theme</vt:lpstr>
      <vt:lpstr>Castles and Knights </vt:lpstr>
      <vt:lpstr>PowerPoint 프레젠테이션</vt:lpstr>
      <vt:lpstr>Castle </vt:lpstr>
      <vt:lpstr>Castle </vt:lpstr>
      <vt:lpstr>Castle </vt:lpstr>
      <vt:lpstr>Castle </vt:lpstr>
      <vt:lpstr>Castle </vt:lpstr>
      <vt:lpstr>PowerPoint 프레젠테이션</vt:lpstr>
      <vt:lpstr>PowerPoint 프레젠테이션</vt:lpstr>
      <vt:lpstr>PowerPoint 프레젠테이션</vt:lpstr>
      <vt:lpstr>PowerPoint 프레젠테이션</vt:lpstr>
      <vt:lpstr>Squire</vt:lpstr>
      <vt:lpstr>Armor and Weapons</vt:lpstr>
      <vt:lpstr>Armor</vt:lpstr>
      <vt:lpstr>Armor</vt:lpstr>
      <vt:lpstr>Armor</vt:lpstr>
      <vt:lpstr>Armor</vt:lpstr>
      <vt:lpstr>Armor</vt:lpstr>
      <vt:lpstr>Types of Fighting: </vt:lpstr>
      <vt:lpstr>Types of Fighting: </vt:lpstr>
      <vt:lpstr>Types of Fighting: </vt:lpstr>
      <vt:lpstr>Types of Fighting: </vt:lpstr>
      <vt:lpstr>Long Range Weapons </vt:lpstr>
      <vt:lpstr>Long Range Weapons </vt:lpstr>
      <vt:lpstr>Long Range Weapons </vt:lpstr>
      <vt:lpstr>Long Range Weapons </vt:lpstr>
      <vt:lpstr>Long Range Weapons </vt:lpstr>
      <vt:lpstr>Long Range Weapons </vt:lpstr>
      <vt:lpstr>Hand to Hand Combat</vt:lpstr>
      <vt:lpstr>Hand to Hand Combat</vt:lpstr>
      <vt:lpstr>Hand to Hand Combat</vt:lpstr>
      <vt:lpstr>Hand to Hand Combat</vt:lpstr>
      <vt:lpstr>Hand to Hand Combat</vt:lpstr>
      <vt:lpstr>Tournament </vt:lpstr>
      <vt:lpstr>PowerPoint 프레젠테이션</vt:lpstr>
      <vt:lpstr>Jousting </vt:lpstr>
      <vt:lpstr>Jousting </vt:lpstr>
      <vt:lpstr>Medieval Times</vt:lpstr>
      <vt:lpstr>PowerPoint 프레젠테이션</vt:lpstr>
      <vt:lpstr>Make your own catapult:  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Castles and Knights</dc:title>
  <dc:creator>user</dc:creator>
  <cp:lastModifiedBy>user</cp:lastModifiedBy>
  <cp:revision>22</cp:revision>
  <dcterms:created xsi:type="dcterms:W3CDTF">2015-12-07T00:39:23Z</dcterms:created>
  <dcterms:modified xsi:type="dcterms:W3CDTF">2015-12-07T04:13:34Z</dcterms:modified>
</cp:coreProperties>
</file>