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980F-3AB4-4B54-9507-509FDF447E54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0728-02FB-4DF5-B2B4-7155BA11D8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Magnets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7712575" cy="34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463736" cy="459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805492" cy="20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272808" cy="684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1"/>
            <a:ext cx="7344816" cy="67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1220"/>
            <a:ext cx="9144000" cy="343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Aurora 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s://www.windows2universe.org/earth/Magnetosphere/animations/earth_dipole_mag_field_anim_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2009"/>
            <a:ext cx="9828584" cy="688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183" y="2708920"/>
            <a:ext cx="6862059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99739"/>
            <a:ext cx="4176464" cy="484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01612"/>
            <a:ext cx="6480720" cy="4202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4536504" cy="538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856826" cy="3425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829061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8541816" cy="1417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264696" cy="6029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3507494" cy="592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nasa.gov/centers/goddard/images/content/386400main_Jupiter_magnetospher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000"/>
            <a:ext cx="9218022" cy="6912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11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화면 슬라이드 쇼(4:3)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Magnets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The Aurora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</cp:revision>
  <dcterms:created xsi:type="dcterms:W3CDTF">2015-06-17T07:46:33Z</dcterms:created>
  <dcterms:modified xsi:type="dcterms:W3CDTF">2015-06-17T23:52:51Z</dcterms:modified>
</cp:coreProperties>
</file>