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6" r:id="rId7"/>
    <p:sldId id="267" r:id="rId8"/>
    <p:sldId id="268" r:id="rId9"/>
    <p:sldId id="269" r:id="rId10"/>
    <p:sldId id="270" r:id="rId11"/>
    <p:sldId id="279" r:id="rId12"/>
    <p:sldId id="280" r:id="rId13"/>
    <p:sldId id="281" r:id="rId14"/>
    <p:sldId id="282" r:id="rId15"/>
    <p:sldId id="283" r:id="rId16"/>
    <p:sldId id="264" r:id="rId17"/>
    <p:sldId id="263" r:id="rId18"/>
    <p:sldId id="265" r:id="rId19"/>
    <p:sldId id="271" r:id="rId20"/>
    <p:sldId id="274" r:id="rId21"/>
    <p:sldId id="272" r:id="rId22"/>
    <p:sldId id="273" r:id="rId23"/>
    <p:sldId id="275" r:id="rId24"/>
    <p:sldId id="25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8DF0-7ABE-4493-A829-7C3CB3401093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E1B5-C01E-4943-BFA2-4479F3A53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8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8DF0-7ABE-4493-A829-7C3CB3401093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E1B5-C01E-4943-BFA2-4479F3A53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4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8DF0-7ABE-4493-A829-7C3CB3401093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E1B5-C01E-4943-BFA2-4479F3A53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8DF0-7ABE-4493-A829-7C3CB3401093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E1B5-C01E-4943-BFA2-4479F3A53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6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8DF0-7ABE-4493-A829-7C3CB3401093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E1B5-C01E-4943-BFA2-4479F3A53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22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8DF0-7ABE-4493-A829-7C3CB3401093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E1B5-C01E-4943-BFA2-4479F3A53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8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8DF0-7ABE-4493-A829-7C3CB3401093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E1B5-C01E-4943-BFA2-4479F3A53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3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8DF0-7ABE-4493-A829-7C3CB3401093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E1B5-C01E-4943-BFA2-4479F3A53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25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8DF0-7ABE-4493-A829-7C3CB3401093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E1B5-C01E-4943-BFA2-4479F3A53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41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8DF0-7ABE-4493-A829-7C3CB3401093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E1B5-C01E-4943-BFA2-4479F3A53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87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8DF0-7ABE-4493-A829-7C3CB3401093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E1B5-C01E-4943-BFA2-4479F3A53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3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C8DF0-7ABE-4493-A829-7C3CB3401093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DE1B5-C01E-4943-BFA2-4479F3A53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058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War Games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2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Siege Engines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Siege tower</a:t>
            </a:r>
          </a:p>
          <a:p>
            <a:endParaRPr lang="en-US" dirty="0"/>
          </a:p>
        </p:txBody>
      </p:sp>
      <p:pic>
        <p:nvPicPr>
          <p:cNvPr id="6146" name="Picture 2" descr="http://www.wargamescenics.com/Vatican/Siege%20Tower/SiegeTow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273" y="-59288"/>
            <a:ext cx="5645727" cy="691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58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 photo 2MSW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066" y="832716"/>
            <a:ext cx="756285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18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 photo 3MSW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-15737"/>
            <a:ext cx="4977534" cy="687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81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 photo 4MSW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66" y="175200"/>
            <a:ext cx="8998816" cy="647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14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 photo 5MSW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439" y="0"/>
            <a:ext cx="4530724" cy="687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51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 photo 8MSW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138" y="0"/>
            <a:ext cx="9591097" cy="685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29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8" name="Picture 4" descr="http://static2.gamespot.com/uploads/scale_super/gamespot/images/2004/reviews/562344-918989_20040429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51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www.walldevil.com/wallpapers/w02/768521-artwork-helms-deep-screenshots-siege-the-lord-of-the-ri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71701"/>
            <a:ext cx="12287403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14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orig06.deviantart.net/3604/f/2008/219/1/3/siege_warfare_by_wanb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7036"/>
            <a:ext cx="12192000" cy="725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05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s://cdn0.artstation.com/p/assets/images/images/000/037/416/large/basazole_Kaunas_castle_siege_2014.jpg?14002209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109"/>
            <a:ext cx="12143212" cy="551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questgamingnetwork.com/wp-content/uploads/2012/12/Chivalry-Medieval-Warfa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756" y="-4762"/>
            <a:ext cx="13494195" cy="686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37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Archers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imageweb-cdn.magnoliasoft.net/bridgeman/supersize/hgp3678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418" y="1223680"/>
            <a:ext cx="8326582" cy="563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10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Knights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sf.co.ua/14/08/wallpaper-18550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1676399"/>
            <a:ext cx="920115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62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Calvary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cdn.obsidianportal.com/assets/212818/battle-war-themed-digital-pain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1676399"/>
            <a:ext cx="80391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14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Infantry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www.badassoftheweek.com/images/31684493594/swisspikemen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373" y="1341582"/>
            <a:ext cx="8274627" cy="551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19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675657" y="3054926"/>
            <a:ext cx="1132609" cy="78971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직사각형 4"/>
          <p:cNvSpPr/>
          <p:nvPr/>
        </p:nvSpPr>
        <p:spPr>
          <a:xfrm>
            <a:off x="0" y="1168977"/>
            <a:ext cx="2675657" cy="4526975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타원 3"/>
          <p:cNvSpPr/>
          <p:nvPr/>
        </p:nvSpPr>
        <p:spPr>
          <a:xfrm>
            <a:off x="2202872" y="716972"/>
            <a:ext cx="945573" cy="904010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타원 6"/>
          <p:cNvSpPr/>
          <p:nvPr/>
        </p:nvSpPr>
        <p:spPr>
          <a:xfrm>
            <a:off x="2202871" y="5243947"/>
            <a:ext cx="945573" cy="904010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s://lh3.googleusercontent.com/-ZPUaK9gIKBI/VgbO6WditOI/AAAAAAAAnbA/VJAfoxFFRnc/s0-Ic42/grid-pattern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69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Siege </a:t>
            </a:r>
            <a:endParaRPr lang="en-US" dirty="0"/>
          </a:p>
        </p:txBody>
      </p:sp>
      <p:pic>
        <p:nvPicPr>
          <p:cNvPr id="4098" name="Picture 2" descr="http://vignette1.wikia.nocookie.net/elderscrolls/images/4/4f/Cyrodiil_Under_Siege.jpg/revision/latest?cb=201308291911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118" y="2197267"/>
            <a:ext cx="7453744" cy="4660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one army surrounds a castle </a:t>
            </a:r>
          </a:p>
          <a:p>
            <a:r>
              <a:rPr lang="en-US" dirty="0" smtClean="0"/>
              <a:t>Can’t get food into the castle. </a:t>
            </a:r>
          </a:p>
          <a:p>
            <a:r>
              <a:rPr lang="en-US" dirty="0" smtClean="0"/>
              <a:t>Attack the castle until it </a:t>
            </a:r>
            <a:r>
              <a:rPr lang="en-US" b="1" dirty="0" smtClean="0"/>
              <a:t>surrenders</a:t>
            </a:r>
            <a:r>
              <a:rPr lang="en-US" dirty="0" smtClean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http://img14.deviantart.net/1d92/i/2014/116/0/5/avalon_lords___castle_siege_by_raymondminnaar-d7g21p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5"/>
            <a:ext cx="12192000" cy="59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49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Siege Engines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Machines used for sieges.  </a:t>
            </a:r>
          </a:p>
          <a:p>
            <a:endParaRPr lang="en-US" dirty="0"/>
          </a:p>
        </p:txBody>
      </p:sp>
      <p:pic>
        <p:nvPicPr>
          <p:cNvPr id="5122" name="Picture 2" descr="Siege Eng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708" y="1762053"/>
            <a:ext cx="6602183" cy="4478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2780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Siege Engines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Catapult </a:t>
            </a:r>
          </a:p>
          <a:p>
            <a:endParaRPr lang="en-US" dirty="0"/>
          </a:p>
        </p:txBody>
      </p:sp>
      <p:pic>
        <p:nvPicPr>
          <p:cNvPr id="10244" name="Picture 4" descr="https://upload.wikimedia.org/wikipedia/commons/c/cb/Replica_catap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682" y="1621356"/>
            <a:ext cx="7256318" cy="523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23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Siege Engines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Trebuchet  </a:t>
            </a:r>
          </a:p>
          <a:p>
            <a:endParaRPr lang="en-US" dirty="0"/>
          </a:p>
        </p:txBody>
      </p:sp>
      <p:pic>
        <p:nvPicPr>
          <p:cNvPr id="9218" name="Picture 2" descr="https://upload.wikimedia.org/wikipedia/commons/b/b2/Trebuchet_Castelnau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465" y="1176006"/>
            <a:ext cx="7235536" cy="569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4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Siege Engines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Ballista  </a:t>
            </a:r>
          </a:p>
          <a:p>
            <a:endParaRPr lang="en-US" dirty="0"/>
          </a:p>
        </p:txBody>
      </p:sp>
      <p:pic>
        <p:nvPicPr>
          <p:cNvPr id="8194" name="Picture 2" descr="http://4.images.spike.com/images/shows/deadliest-warrior/articles/balli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436" y="1766027"/>
            <a:ext cx="8804564" cy="509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03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Siege Engines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Battering Ram </a:t>
            </a:r>
          </a:p>
          <a:p>
            <a:endParaRPr lang="en-US" dirty="0"/>
          </a:p>
        </p:txBody>
      </p:sp>
      <p:pic>
        <p:nvPicPr>
          <p:cNvPr id="7170" name="Picture 2" descr="http://vignette4.wikia.nocookie.net/travian/images/2/26/Battering_Ram.jpg/revision/latest?cb=20111211172902&amp;path-prefix=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373" y="2495121"/>
            <a:ext cx="7131627" cy="436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5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</TotalTime>
  <Words>52</Words>
  <Application>Microsoft Office PowerPoint</Application>
  <PresentationFormat>와이드스크린</PresentationFormat>
  <Paragraphs>21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9" baseType="lpstr">
      <vt:lpstr>맑은 고딕</vt:lpstr>
      <vt:lpstr>Arial</vt:lpstr>
      <vt:lpstr>Calibri</vt:lpstr>
      <vt:lpstr>Calibri Light</vt:lpstr>
      <vt:lpstr>Office Theme</vt:lpstr>
      <vt:lpstr>War Games </vt:lpstr>
      <vt:lpstr>PowerPoint 프레젠테이션</vt:lpstr>
      <vt:lpstr>The Siege </vt:lpstr>
      <vt:lpstr>PowerPoint 프레젠테이션</vt:lpstr>
      <vt:lpstr>Siege Engines </vt:lpstr>
      <vt:lpstr>Siege Engines </vt:lpstr>
      <vt:lpstr>Siege Engines </vt:lpstr>
      <vt:lpstr>Siege Engines </vt:lpstr>
      <vt:lpstr>Siege Engines </vt:lpstr>
      <vt:lpstr>Siege Engines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Archers</vt:lpstr>
      <vt:lpstr>Knights </vt:lpstr>
      <vt:lpstr>Calvary </vt:lpstr>
      <vt:lpstr>Infantry 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 Games</dc:title>
  <dc:creator>user</dc:creator>
  <cp:lastModifiedBy>user</cp:lastModifiedBy>
  <cp:revision>14</cp:revision>
  <dcterms:created xsi:type="dcterms:W3CDTF">2015-12-08T00:33:12Z</dcterms:created>
  <dcterms:modified xsi:type="dcterms:W3CDTF">2015-12-10T01:20:37Z</dcterms:modified>
</cp:coreProperties>
</file>