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9" r:id="rId4"/>
    <p:sldId id="276" r:id="rId5"/>
    <p:sldId id="267" r:id="rId6"/>
    <p:sldId id="268" r:id="rId7"/>
    <p:sldId id="274" r:id="rId8"/>
    <p:sldId id="275" r:id="rId9"/>
    <p:sldId id="277" r:id="rId10"/>
    <p:sldId id="278" r:id="rId11"/>
    <p:sldId id="270" r:id="rId12"/>
    <p:sldId id="27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8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86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1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9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68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2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8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4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C59BC-DB55-47CC-93B2-F04EC8EB98A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C1021-4EB7-4F7F-AFAC-607BB9FD7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2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Knight’s Tale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8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.edinburghspotlight.com/wp-content/uploads/2013/07/esjoust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2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img01.deviantart.net/c6f5/i/2012/170/e/6/medieval_jouster_concept_by_emortal982-d5430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5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Make a Champion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Stats </a:t>
            </a:r>
            <a:r>
              <a:rPr lang="en-US" dirty="0" smtClean="0"/>
              <a:t>(40 </a:t>
            </a:r>
            <a:r>
              <a:rPr lang="en-US" dirty="0"/>
              <a:t>total)</a:t>
            </a:r>
          </a:p>
          <a:p>
            <a:pPr marL="0" indent="0" algn="ctr">
              <a:buNone/>
            </a:pPr>
            <a:r>
              <a:rPr lang="en-US" dirty="0"/>
              <a:t> </a:t>
            </a:r>
            <a:r>
              <a:rPr lang="en-US" dirty="0" smtClean="0">
                <a:solidFill>
                  <a:srgbClr val="7030A0"/>
                </a:solidFill>
              </a:rPr>
              <a:t>(minimum 5 / Maximum 15)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Armor</a:t>
            </a:r>
            <a:r>
              <a:rPr lang="en-US" dirty="0" smtClean="0"/>
              <a:t>:  </a:t>
            </a:r>
          </a:p>
          <a:p>
            <a:pPr marL="0" indent="0" algn="ctr">
              <a:buNone/>
            </a:pPr>
            <a:r>
              <a:rPr lang="en-US" dirty="0" smtClean="0"/>
              <a:t>Weapon:  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Damage: </a:t>
            </a:r>
          </a:p>
          <a:p>
            <a:pPr marL="0" indent="0" algn="ctr">
              <a:buNone/>
            </a:pPr>
            <a:r>
              <a:rPr lang="en-US" dirty="0"/>
              <a:t>Health: 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순서도: 순차적 액세스 저장소 3"/>
          <p:cNvSpPr/>
          <p:nvPr/>
        </p:nvSpPr>
        <p:spPr>
          <a:xfrm>
            <a:off x="838200" y="1371599"/>
            <a:ext cx="4644736" cy="2400300"/>
          </a:xfrm>
          <a:prstGeom prst="flowChartMagnetic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Number required to hit you </a:t>
            </a:r>
            <a:endParaRPr lang="en-US" sz="2800" dirty="0"/>
          </a:p>
        </p:txBody>
      </p:sp>
      <p:sp>
        <p:nvSpPr>
          <p:cNvPr id="5" name="순서도: 순차적 액세스 저장소 4"/>
          <p:cNvSpPr/>
          <p:nvPr/>
        </p:nvSpPr>
        <p:spPr>
          <a:xfrm flipH="1">
            <a:off x="6785264" y="93518"/>
            <a:ext cx="5195453" cy="4132407"/>
          </a:xfrm>
          <a:prstGeom prst="flowChartMagneticTap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Bonus for attack rolls:</a:t>
            </a:r>
          </a:p>
          <a:p>
            <a:pPr algn="ctr"/>
            <a:r>
              <a:rPr lang="en-US" sz="2800" dirty="0" smtClean="0"/>
              <a:t>5/6 = -3</a:t>
            </a:r>
          </a:p>
          <a:p>
            <a:pPr algn="ctr"/>
            <a:r>
              <a:rPr lang="en-US" sz="2800" dirty="0" smtClean="0"/>
              <a:t>6/7 = -2</a:t>
            </a:r>
          </a:p>
          <a:p>
            <a:pPr algn="ctr"/>
            <a:r>
              <a:rPr lang="en-US" sz="2800" dirty="0" smtClean="0"/>
              <a:t>8/9 = -1</a:t>
            </a:r>
          </a:p>
          <a:p>
            <a:pPr algn="ctr"/>
            <a:r>
              <a:rPr lang="en-US" sz="2800" dirty="0" smtClean="0"/>
              <a:t>10 = 0 </a:t>
            </a:r>
          </a:p>
          <a:p>
            <a:pPr algn="ctr"/>
            <a:r>
              <a:rPr lang="en-US" sz="2800" dirty="0" smtClean="0"/>
              <a:t>11/12 = +1</a:t>
            </a:r>
          </a:p>
          <a:p>
            <a:pPr algn="ctr"/>
            <a:r>
              <a:rPr lang="en-US" sz="2800" dirty="0" smtClean="0"/>
              <a:t>13/14 = +2</a:t>
            </a:r>
          </a:p>
          <a:p>
            <a:pPr algn="ctr"/>
            <a:r>
              <a:rPr lang="en-US" sz="2800" dirty="0" smtClean="0"/>
              <a:t>15 = +3</a:t>
            </a:r>
            <a:endParaRPr lang="en-US" sz="2800" dirty="0"/>
          </a:p>
        </p:txBody>
      </p:sp>
      <p:sp>
        <p:nvSpPr>
          <p:cNvPr id="7" name="타원형 설명선 6"/>
          <p:cNvSpPr/>
          <p:nvPr/>
        </p:nvSpPr>
        <p:spPr>
          <a:xfrm>
            <a:off x="93518" y="4122016"/>
            <a:ext cx="4817919" cy="2735984"/>
          </a:xfrm>
          <a:prstGeom prst="wedgeEllipseCallout">
            <a:avLst>
              <a:gd name="adj1" fmla="val 60606"/>
              <a:gd name="adj2" fmla="val -3091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If you win an attack, you can use this dice for damage:</a:t>
            </a:r>
            <a:br>
              <a:rPr lang="en-US" sz="2000" dirty="0" smtClean="0"/>
            </a:br>
            <a:r>
              <a:rPr lang="en-US" sz="2000" dirty="0" smtClean="0"/>
              <a:t>5,6,7 = d4</a:t>
            </a:r>
          </a:p>
          <a:p>
            <a:pPr algn="ctr"/>
            <a:r>
              <a:rPr lang="en-US" sz="2000" dirty="0" smtClean="0"/>
              <a:t>8,9,10 = d6</a:t>
            </a:r>
          </a:p>
          <a:p>
            <a:pPr algn="ctr"/>
            <a:r>
              <a:rPr lang="en-US" sz="2000" dirty="0" smtClean="0"/>
              <a:t>11,12 = d8</a:t>
            </a:r>
          </a:p>
          <a:p>
            <a:pPr algn="ctr"/>
            <a:r>
              <a:rPr lang="en-US" sz="2000" dirty="0" smtClean="0"/>
              <a:t>13,14 = d10</a:t>
            </a:r>
          </a:p>
          <a:p>
            <a:pPr algn="ctr"/>
            <a:r>
              <a:rPr lang="en-US" sz="2000" dirty="0" smtClean="0"/>
              <a:t>15 = d12 </a:t>
            </a:r>
            <a:endParaRPr lang="en-US" sz="2000" dirty="0"/>
          </a:p>
        </p:txBody>
      </p:sp>
      <p:sp>
        <p:nvSpPr>
          <p:cNvPr id="9" name="타원형 설명선 8"/>
          <p:cNvSpPr/>
          <p:nvPr/>
        </p:nvSpPr>
        <p:spPr>
          <a:xfrm>
            <a:off x="7488381" y="4225925"/>
            <a:ext cx="4817919" cy="2735984"/>
          </a:xfrm>
          <a:prstGeom prst="wedgeEllipseCallout">
            <a:avLst>
              <a:gd name="adj1" fmla="val -66856"/>
              <a:gd name="adj2" fmla="val -1610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How much damage you can before you die.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418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9045" y="39232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Color your Champion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greatlittleminds.com/images/coloring/medieval/knight-on-horse-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09" y="3183697"/>
            <a:ext cx="5746172" cy="376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585" y="3366654"/>
            <a:ext cx="4865598" cy="349134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455" y="-100402"/>
            <a:ext cx="3567545" cy="43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2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6" y="115662"/>
            <a:ext cx="8673378" cy="6582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59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his job?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73" y="1392381"/>
            <a:ext cx="6981303" cy="539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4.bp.blogspot.com/-CkL4Y5ENnZU/UcqiGKlA8vI/AAAAAAAAAig/zFiizJ6uIBg/s1600/jousting+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3" y="478728"/>
            <a:ext cx="10439689" cy="62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paisleypedlar.files.wordpress.com/2012/08/dscn0314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7981"/>
            <a:ext cx="12469380" cy="84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pittsburghrenfest.com/pr/wp-content/uploads/2012/11/Jouster-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-509155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4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countryfolks.com/wp-content/uploads/2014/07/CN-MR-2-Jou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3228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4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i1169.photobucket.com/albums/r520/TheJoustingLife/Articles/2014FavoriteMoments/AndreasWenzel-LeedsGT2014-byARWphoto_zps0af36046.jpg%7E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9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upload.wikimedia.org/wikipedia/commons/3/3e/Jousting_at_Hever_Castle,_Kent_%285%29_-_geograph.org.uk_-_1453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2192000" cy="81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4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79</Words>
  <Application>Microsoft Office PowerPoint</Application>
  <PresentationFormat>와이드스크린</PresentationFormat>
  <Paragraphs>26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8" baseType="lpstr">
      <vt:lpstr>맑은 고딕</vt:lpstr>
      <vt:lpstr>Arial</vt:lpstr>
      <vt:lpstr>Calibri</vt:lpstr>
      <vt:lpstr>Calibri Light</vt:lpstr>
      <vt:lpstr>Office 테마</vt:lpstr>
      <vt:lpstr>A Knight’s Tale </vt:lpstr>
      <vt:lpstr>PowerPoint 프레젠테이션</vt:lpstr>
      <vt:lpstr>What is his job?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Make a Champion </vt:lpstr>
      <vt:lpstr>Color your Champion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10</cp:revision>
  <dcterms:created xsi:type="dcterms:W3CDTF">2015-12-10T01:29:06Z</dcterms:created>
  <dcterms:modified xsi:type="dcterms:W3CDTF">2015-12-10T03:06:24Z</dcterms:modified>
</cp:coreProperties>
</file>