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C2A2-E238-4C26-89B3-CBE1F078020A}" type="datetimeFigureOut">
              <a:rPr lang="ko-KR" altLang="en-US" smtClean="0"/>
              <a:pPr/>
              <a:t>2015-06-26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50B7-E488-4FF8-93BE-D5B09E59E4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C2A2-E238-4C26-89B3-CBE1F078020A}" type="datetimeFigureOut">
              <a:rPr lang="ko-KR" altLang="en-US" smtClean="0"/>
              <a:pPr/>
              <a:t>2015-06-26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50B7-E488-4FF8-93BE-D5B09E59E4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C2A2-E238-4C26-89B3-CBE1F078020A}" type="datetimeFigureOut">
              <a:rPr lang="ko-KR" altLang="en-US" smtClean="0"/>
              <a:pPr/>
              <a:t>2015-06-26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50B7-E488-4FF8-93BE-D5B09E59E4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C2A2-E238-4C26-89B3-CBE1F078020A}" type="datetimeFigureOut">
              <a:rPr lang="ko-KR" altLang="en-US" smtClean="0"/>
              <a:pPr/>
              <a:t>2015-06-26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50B7-E488-4FF8-93BE-D5B09E59E4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C2A2-E238-4C26-89B3-CBE1F078020A}" type="datetimeFigureOut">
              <a:rPr lang="ko-KR" altLang="en-US" smtClean="0"/>
              <a:pPr/>
              <a:t>2015-06-26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50B7-E488-4FF8-93BE-D5B09E59E4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C2A2-E238-4C26-89B3-CBE1F078020A}" type="datetimeFigureOut">
              <a:rPr lang="ko-KR" altLang="en-US" smtClean="0"/>
              <a:pPr/>
              <a:t>2015-06-26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50B7-E488-4FF8-93BE-D5B09E59E4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C2A2-E238-4C26-89B3-CBE1F078020A}" type="datetimeFigureOut">
              <a:rPr lang="ko-KR" altLang="en-US" smtClean="0"/>
              <a:pPr/>
              <a:t>2015-06-26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50B7-E488-4FF8-93BE-D5B09E59E4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C2A2-E238-4C26-89B3-CBE1F078020A}" type="datetimeFigureOut">
              <a:rPr lang="ko-KR" altLang="en-US" smtClean="0"/>
              <a:pPr/>
              <a:t>2015-06-26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50B7-E488-4FF8-93BE-D5B09E59E4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C2A2-E238-4C26-89B3-CBE1F078020A}" type="datetimeFigureOut">
              <a:rPr lang="ko-KR" altLang="en-US" smtClean="0"/>
              <a:pPr/>
              <a:t>2015-06-26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50B7-E488-4FF8-93BE-D5B09E59E4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C2A2-E238-4C26-89B3-CBE1F078020A}" type="datetimeFigureOut">
              <a:rPr lang="ko-KR" altLang="en-US" smtClean="0"/>
              <a:pPr/>
              <a:t>2015-06-26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50B7-E488-4FF8-93BE-D5B09E59E4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C2A2-E238-4C26-89B3-CBE1F078020A}" type="datetimeFigureOut">
              <a:rPr lang="ko-KR" altLang="en-US" smtClean="0"/>
              <a:pPr/>
              <a:t>2015-06-26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50B7-E488-4FF8-93BE-D5B09E59E4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4C2A2-E238-4C26-89B3-CBE1F078020A}" type="datetimeFigureOut">
              <a:rPr lang="ko-KR" altLang="en-US" smtClean="0"/>
              <a:pPr/>
              <a:t>2015-06-26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450B7-E488-4FF8-93BE-D5B09E59E4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 rot="16200000">
            <a:off x="-2408795" y="2669445"/>
            <a:ext cx="6287618" cy="1470025"/>
          </a:xfrm>
        </p:spPr>
        <p:txBody>
          <a:bodyPr/>
          <a:lstStyle/>
          <a:p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Butterflies and Moths 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977758" y="-358086"/>
            <a:ext cx="6808158" cy="7524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 descr="http://cliparts.co/cliparts/pcq/KAL/pcqKALbL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1062000"/>
            <a:ext cx="9361040" cy="9361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</Words>
  <Application>Microsoft Office PowerPoint</Application>
  <PresentationFormat>화면 슬라이드 쇼(4:3)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Butterflies and Moths 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Butterflies and Moths </dc:title>
  <dc:creator>user</dc:creator>
  <cp:lastModifiedBy>user</cp:lastModifiedBy>
  <cp:revision>2</cp:revision>
  <dcterms:created xsi:type="dcterms:W3CDTF">2015-06-26T00:34:55Z</dcterms:created>
  <dcterms:modified xsi:type="dcterms:W3CDTF">2015-06-26T03:56:18Z</dcterms:modified>
</cp:coreProperties>
</file>