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1" r:id="rId4"/>
    <p:sldId id="264" r:id="rId5"/>
    <p:sldId id="265" r:id="rId6"/>
    <p:sldId id="266" r:id="rId7"/>
    <p:sldId id="267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1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3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2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8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5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4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A0EA-150F-4C0E-9ABD-713B9890C77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B26E-7174-48B3-B32B-4955E76F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3.bp.blogspot.com/_Y2blwWHt0IE/S8AMro3O50I/AAAAAAAABuw/1tR3AY3XG8M/s1600/castlehydrama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22" y="95206"/>
            <a:ext cx="8863734" cy="676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8125"/>
            <a:ext cx="12258675" cy="2809875"/>
          </a:xfrm>
          <a:prstGeom prst="rect">
            <a:avLst/>
          </a:prstGeom>
        </p:spPr>
      </p:pic>
      <p:pic>
        <p:nvPicPr>
          <p:cNvPr id="4098" name="Picture 2" descr="http://1.bp.blogspot.com/-bQ6mYNqEOs4/T5lr-1QcUYI/AAAAAAAAA_8/O8dwhVbw4Bw/s1600/knight+and+drag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84" y="-406256"/>
            <a:ext cx="68675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1462087"/>
            <a:ext cx="123158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1700212"/>
            <a:ext cx="12268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64"/>
            <a:ext cx="12201525" cy="2981325"/>
          </a:xfrm>
          <a:prstGeom prst="rect">
            <a:avLst/>
          </a:prstGeom>
        </p:spPr>
      </p:pic>
      <p:pic>
        <p:nvPicPr>
          <p:cNvPr id="5122" name="Picture 2" descr="http://media.web.britannica.com/eb-media/54/171954-004-99077358.jp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12" y="3059689"/>
            <a:ext cx="4863230" cy="37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419475"/>
            <a:ext cx="12163425" cy="3438525"/>
          </a:xfrm>
          <a:prstGeom prst="rect">
            <a:avLst/>
          </a:prstGeom>
        </p:spPr>
      </p:pic>
      <p:pic>
        <p:nvPicPr>
          <p:cNvPr id="6146" name="Picture 2" descr="https://rosamondpress.files.wordpress.com/2011/11/mor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-1000125"/>
            <a:ext cx="58864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462"/>
            <a:ext cx="12339637" cy="512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" y="2373890"/>
            <a:ext cx="12001500" cy="2276475"/>
          </a:xfrm>
          <a:prstGeom prst="rect">
            <a:avLst/>
          </a:prstGeom>
        </p:spPr>
      </p:pic>
      <p:pic>
        <p:nvPicPr>
          <p:cNvPr id="7170" name="Picture 2" descr="https://upload.wikimedia.org/wikipedia/commons/9/97/Edward_Burne-Jones.The_last_sleep_of_Arth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870"/>
            <a:ext cx="12192000" cy="81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0070C0"/>
                </a:solidFill>
              </a:rPr>
              <a:t>Who was the first High-King mentioned in the story? What was his name?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GB" dirty="0">
                <a:solidFill>
                  <a:srgbClr val="0070C0"/>
                </a:solidFill>
              </a:rPr>
              <a:t>Who was he in love with?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GB" dirty="0">
                <a:solidFill>
                  <a:srgbClr val="0070C0"/>
                </a:solidFill>
              </a:rPr>
              <a:t>Was his love single or married?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GB" dirty="0">
                <a:solidFill>
                  <a:srgbClr val="0070C0"/>
                </a:solidFill>
              </a:rPr>
              <a:t>How did he manage to marry her?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GB" dirty="0">
                <a:solidFill>
                  <a:srgbClr val="0070C0"/>
                </a:solidFill>
              </a:rPr>
              <a:t>Did they have any children?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8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0070C0"/>
                </a:solidFill>
              </a:rPr>
              <a:t>Whom did the King give his son?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GB" dirty="0">
                <a:solidFill>
                  <a:srgbClr val="0070C0"/>
                </a:solidFill>
              </a:rPr>
              <a:t>Why did he give it to Merlin?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GB" dirty="0">
                <a:solidFill>
                  <a:srgbClr val="0070C0"/>
                </a:solidFill>
              </a:rPr>
              <a:t>Where was Arthur raised?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GB" dirty="0">
                <a:solidFill>
                  <a:srgbClr val="0070C0"/>
                </a:solidFill>
              </a:rPr>
              <a:t>Did he know his parents?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GB" dirty="0">
                <a:solidFill>
                  <a:srgbClr val="0070C0"/>
                </a:solidFill>
              </a:rPr>
              <a:t>What happened when King Uther died?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8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38200" y="1754525"/>
            <a:ext cx="886467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What magically appeared in St. Paul's Cathedral in London?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What was the message on the sword?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Why did Arthur and his family go to London?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What did Arthur forget?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Did Arthur find another sword? Where?</a:t>
            </a: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8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King Arthur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808884"/>
            <a:ext cx="103917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54627" y="2453073"/>
            <a:ext cx="1036501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Did people first believe that Arthur pulled the sword out?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Was he crowned for the King?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What is the difference between the King and the High-King?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What did 11 local knights do?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Who helped Arthur rule the Britain?</a:t>
            </a:r>
            <a:endParaRPr kumimoji="0" lang="en-GB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62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33846" y="2380336"/>
            <a:ext cx="106533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What happened with the Lady of the Lake?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Why was it said that Excalibur had the magic power?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Where did Arthur build his royal palace?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Did he fall in love and get married? To whom?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What did Guinevere's father give them as a wedding present?</a:t>
            </a:r>
            <a:endParaRPr kumimoji="0" lang="en-GB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78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3846" y="2255646"/>
            <a:ext cx="1080302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Who could sit there? How were the knights called?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Did Arthur and his army defeat Saxons?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Where did they go after conquering the Britain?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What did the Roman Emperor give to Arthur?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</a:rPr>
              <a:t>What kind of adventured did Knights of the Round Table have?</a:t>
            </a:r>
            <a:endParaRPr kumimoji="0" lang="en-GB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41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38200" y="2035778"/>
            <a:ext cx="929293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</a:rPr>
              <a:t>Who was Sir Lancelot?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</a:rPr>
              <a:t>Who fell in love with him?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</a:rPr>
              <a:t>Did Arthur know about them?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</a:rPr>
              <a:t>Who told him?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</a:rPr>
              <a:t>Who was Mordred? Was he a kind man?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69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38200" y="1690688"/>
            <a:ext cx="8544791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</a:rPr>
              <a:t>What happened to Lancelot?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</a:rPr>
              <a:t>Was Guinevere burnt to death? What happened?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</a:rPr>
              <a:t>What did Arthur do to punish his wife and Lancelot?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</a:rPr>
              <a:t>Who took care of the kingdom?</a:t>
            </a:r>
            <a:endParaRPr lang="en-US" sz="32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</a:rPr>
              <a:t>What did Mordred lie?</a:t>
            </a:r>
            <a:endParaRPr lang="en-US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07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76745" y="2122489"/>
            <a:ext cx="8167255" cy="396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28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Did people like Mordred?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28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What did Arthur do when found out about Mordred?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28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Did he fight Mordred with Excalibur?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28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Who died and who was hurt in a battle?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28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What did Arthur order </a:t>
            </a:r>
            <a:r>
              <a:rPr lang="en-GB" sz="2800" dirty="0" err="1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Bedivere</a:t>
            </a:r>
            <a:r>
              <a:rPr lang="en-GB" sz="28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to do with the sword?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40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38200" y="2842686"/>
            <a:ext cx="8305800" cy="172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28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How could he recognize a lie?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28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What happened at the end with King Arthur?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en-GB" sz="28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What is Avalon?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571625"/>
            <a:ext cx="122110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352925"/>
            <a:ext cx="11868150" cy="2505075"/>
          </a:xfrm>
          <a:prstGeom prst="rect">
            <a:avLst/>
          </a:prstGeom>
        </p:spPr>
      </p:pic>
      <p:pic>
        <p:nvPicPr>
          <p:cNvPr id="1026" name="Picture 2" descr="http://cliparts.co/cliparts/6ip/7xa/6ip7xaL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8" y="-15114"/>
            <a:ext cx="3719947" cy="460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7225"/>
            <a:ext cx="12353925" cy="2266950"/>
          </a:xfrm>
          <a:prstGeom prst="rect">
            <a:avLst/>
          </a:prstGeom>
        </p:spPr>
      </p:pic>
      <p:pic>
        <p:nvPicPr>
          <p:cNvPr id="2050" name="Picture 2" descr="http://www.mlmblog.com/wp/wp-content/uploads/2010/11/Sword-In-The-Sto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52" y="-167265"/>
            <a:ext cx="3224816" cy="48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88" y="1085850"/>
            <a:ext cx="124491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78485"/>
            <a:ext cx="12192001" cy="455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020"/>
            <a:ext cx="12353925" cy="2463264"/>
          </a:xfrm>
          <a:prstGeom prst="rect">
            <a:avLst/>
          </a:prstGeom>
        </p:spPr>
      </p:pic>
      <p:pic>
        <p:nvPicPr>
          <p:cNvPr id="3074" name="Picture 2" descr="https://studycentersonline.org/wp-content/uploads/2014/10/roundtab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962275"/>
            <a:ext cx="6667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947862"/>
            <a:ext cx="119062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416</Words>
  <Application>Microsoft Office PowerPoint</Application>
  <PresentationFormat>와이드스크린</PresentationFormat>
  <Paragraphs>59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Comic Sans MS</vt:lpstr>
      <vt:lpstr>Times New Roman</vt:lpstr>
      <vt:lpstr>Wingdings</vt:lpstr>
      <vt:lpstr>Office 테마</vt:lpstr>
      <vt:lpstr>PowerPoint 프레젠테이션</vt:lpstr>
      <vt:lpstr>King Arthur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Questions: </vt:lpstr>
      <vt:lpstr>Questions: </vt:lpstr>
      <vt:lpstr>Questions: </vt:lpstr>
      <vt:lpstr>Questions: </vt:lpstr>
      <vt:lpstr>Questions: </vt:lpstr>
      <vt:lpstr>Questions: </vt:lpstr>
      <vt:lpstr>Questions: </vt:lpstr>
      <vt:lpstr>Questions: </vt:lpstr>
      <vt:lpstr>Questions: </vt:lpstr>
      <vt:lpstr>Questions: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Arthur</dc:title>
  <dc:creator>user</dc:creator>
  <cp:lastModifiedBy>user</cp:lastModifiedBy>
  <cp:revision>9</cp:revision>
  <dcterms:created xsi:type="dcterms:W3CDTF">2015-12-10T03:41:44Z</dcterms:created>
  <dcterms:modified xsi:type="dcterms:W3CDTF">2015-12-14T05:21:06Z</dcterms:modified>
</cp:coreProperties>
</file>