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5"/>
  </p:notesMasterIdLst>
  <p:sldIdLst>
    <p:sldId id="258" r:id="rId3"/>
    <p:sldId id="269" r:id="rId4"/>
    <p:sldId id="257" r:id="rId5"/>
    <p:sldId id="259" r:id="rId6"/>
    <p:sldId id="256" r:id="rId7"/>
    <p:sldId id="280" r:id="rId8"/>
    <p:sldId id="276" r:id="rId9"/>
    <p:sldId id="277" r:id="rId10"/>
    <p:sldId id="278" r:id="rId11"/>
    <p:sldId id="279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65328" autoAdjust="0"/>
  </p:normalViewPr>
  <p:slideViewPr>
    <p:cSldViewPr>
      <p:cViewPr varScale="1">
        <p:scale>
          <a:sx n="92" d="100"/>
          <a:sy n="92" d="100"/>
        </p:scale>
        <p:origin x="13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5D51EE-25D5-4368-B785-20EA634F79E8}" type="datetimeFigureOut">
              <a:rPr lang="en-US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374235-E9F7-4929-9259-0F4314F0A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4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+mj-lt"/>
              <a:buNone/>
            </a:pPr>
            <a:endParaRPr lang="ko-KR" altLang="en-US" noProof="0" dirty="0" smtClean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09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7037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E1CE-4590-41EA-9DFD-5C6293458113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2A9E9-8750-4A04-AF35-8FE279963C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57E93-464F-4C86-8B3C-104AC7468B66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39D69-00D1-4161-B677-4F743F8D2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C810F-B3AC-45D0-A3C8-1E56C3D9B6E3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19CF7-75DB-4E48-B397-59F4A6BE4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CBC1C-2022-4A8F-9F78-06899589EE46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3B40E-0085-4DD8-A7CC-340C7FBBF8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FE367-5D06-46C8-92E1-41F37F01AF3C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75C9F-88D4-4F54-A1DA-AF912E9A1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EDF94-47E6-4F40-95EA-E8CF7518D149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FB4F-F65C-44D8-9D0E-A4F4D3B9A4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38D8B-F6E2-46CE-9770-3A168F18DDB9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06C5-569D-47C7-B03C-BEE104BE7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BDFC0-6766-4386-A2D6-59C4F864F26D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3494D-D7BC-4A8D-8D2A-6EE37A702A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BF7F0-0236-4A6A-81CB-C99132B3FCFD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F274F-49C0-4D08-9CAC-ED4BC6243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E2666-CF1A-4576-A9F2-F4B301CB6AFC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AD32F-6A5F-44EA-9F25-89B822F11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38AEA-65D2-46E8-BA1D-DBA8A52561BC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35FEB-6BFF-4544-97BA-DDCA3FC486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7060E2-9B13-476D-B819-F5C89F0E50E4}" type="datetimeFigureOut">
              <a:rPr lang="en-US" smtClean="0"/>
              <a:pPr>
                <a:defRPr/>
              </a:pPr>
              <a:t>12/18/2015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383892-C05C-4B89-87DF-304483504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Christmas Wish List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http://webapp2.wright.edu/web1/newsroom/files/2013/01/Mont-FL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7953" y="0"/>
            <a:ext cx="102719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2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s.scholastic.co.uk/assets/a/ce/e2/wwchristmas-act-puz-1029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9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dorable Christmas Printables for Kids at the36thavenue.com These are the cutes activities e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" y="188640"/>
            <a:ext cx="9175386" cy="64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2.bp.blogspot.com/-OCrtyMBDRLM/ULU7qBeEuAI/AAAAAAAABJg/kN3CDbshYww/s1600/Screen+Shot+2012-11-27+at+2.15.01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" y="0"/>
            <a:ext cx="9108651" cy="68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403" y="2348880"/>
            <a:ext cx="3655318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Christmas Things </a:t>
            </a:r>
            <a:endParaRPr 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en.islcollective.com/wuploads/preview_new/full_765_vocabulary_matching_worksheet__xma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382358"/>
            <a:ext cx="5400600" cy="76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What do you want in your stocking?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708919"/>
            <a:ext cx="7886700" cy="346804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Draw what you want in your stocking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bigactivities.com/crafts/christmas/images/stocking_b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90689"/>
            <a:ext cx="41433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originals/5a/e7/60/5ae7603b7f19e8d6a9bbaae56df5f3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ctivityvillage.co.uk/sites/default/files/images/christmas_present_symmetry_worksheet_46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8" y="836712"/>
            <a:ext cx="4610503" cy="651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9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 spy an ice cube, a golden bell, a carrot for a nose, a chocolate shell;</a:t>
            </a:r>
            <a:br>
              <a:rPr lang="en-US" sz="2400" dirty="0" smtClean="0"/>
            </a:br>
            <a:r>
              <a:rPr lang="en-US" sz="2400" dirty="0" smtClean="0"/>
              <a:t>a hatchet at work, a bottle, a key, a pine cone, a plane and a </a:t>
            </a:r>
            <a:r>
              <a:rPr lang="en-US" sz="2400" smtClean="0"/>
              <a:t>Christmas tree.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:\Eoeun Elementary\Autumn 2015\EBS\eye spy christmas\eye spy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72000" cy="57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Eoeun Elementary\Autumn 2015\EBS\eye spy christmas\eye spy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9281"/>
            <a:ext cx="4511647" cy="57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6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s://lh3.ggpht.com/vTjH27tUvpezZZMUY02X9iMtsljCouHpbuxJ9B1dmCKB8ygZJc38Sf6_1AOix2avQw=h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73210" cy="573325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548" y="255786"/>
            <a:ext cx="5050904" cy="8689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Soccer ball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51720" y="255786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Wreath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051720" y="255786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Y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051720" y="255786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R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051720" y="255786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Green star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051720" y="255786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Candle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://www.mystargames.com/images/christmas-wonderland-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979712" y="5976664"/>
            <a:ext cx="5184576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051720" y="5944418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Snowman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051720" y="5944418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/>
              <a:t>Sunglasses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051720" y="594928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Mailbox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051720" y="594928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Thermometer 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051720" y="594928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Owl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051720" y="594928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Candy Cane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051720" y="594928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Toy Car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051720" y="594928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Diamond Ring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_f9t5ptMEGl4/TRZPnNS3ccI/AAAAAAAAFTs/fYNsLqvKGmg/s1600/Christmas%2BWonderland%2B%2B%2B%2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475656" y="6093296"/>
            <a:ext cx="61926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195736" y="586219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Candy Cane (3)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191547" y="586219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noProof="0" dirty="0" smtClean="0"/>
              <a:t>Soccer Ball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195736" y="586219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Tank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201506" y="5862190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Jet Plane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211465" y="5864716"/>
            <a:ext cx="5050904" cy="8689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/>
              <a:t>Clarinet (Recorder)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519BB6-FA83-4C7A-A5C3-FEA49DBE1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</Words>
  <Application>Microsoft Office PowerPoint</Application>
  <PresentationFormat>화면 슬라이드 쇼(4:3)</PresentationFormat>
  <Paragraphs>24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Malgun Gothic</vt:lpstr>
      <vt:lpstr>Malgun Gothic</vt:lpstr>
      <vt:lpstr>Arial</vt:lpstr>
      <vt:lpstr>Calibri</vt:lpstr>
      <vt:lpstr>Calibri Light</vt:lpstr>
      <vt:lpstr>Office 테마</vt:lpstr>
      <vt:lpstr>Christmas Wish List </vt:lpstr>
      <vt:lpstr>PowerPoint 프레젠테이션</vt:lpstr>
      <vt:lpstr>Christmas Things </vt:lpstr>
      <vt:lpstr>What do you want in your stocking?</vt:lpstr>
      <vt:lpstr>PowerPoint 프레젠테이션</vt:lpstr>
      <vt:lpstr>I spy an ice cube, a golden bell, a carrot for a nose, a chocolate shell; a hatchet at work, a bottle, a key, a pine cone, a plane and a Christmas tree.  </vt:lpstr>
      <vt:lpstr>Soccer ball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2015-12-17T03:47:10Z</dcterms:created>
  <dcterms:modified xsi:type="dcterms:W3CDTF">2015-12-18T04:15:03Z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