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56" r:id="rId6"/>
    <p:sldId id="260" r:id="rId7"/>
    <p:sldId id="267" r:id="rId8"/>
    <p:sldId id="268" r:id="rId9"/>
    <p:sldId id="261" r:id="rId10"/>
    <p:sldId id="262" r:id="rId11"/>
    <p:sldId id="264" r:id="rId12"/>
    <p:sldId id="265" r:id="rId13"/>
    <p:sldId id="266" r:id="rId14"/>
    <p:sldId id="263" r:id="rId15"/>
    <p:sldId id="269" r:id="rId16"/>
    <p:sldId id="270" r:id="rId17"/>
    <p:sldId id="271" r:id="rId18"/>
    <p:sldId id="272" r:id="rId19"/>
    <p:sldId id="289" r:id="rId20"/>
    <p:sldId id="273" r:id="rId21"/>
    <p:sldId id="275" r:id="rId22"/>
    <p:sldId id="274" r:id="rId23"/>
    <p:sldId id="276" r:id="rId24"/>
    <p:sldId id="277" r:id="rId25"/>
    <p:sldId id="278" r:id="rId26"/>
    <p:sldId id="283" r:id="rId27"/>
    <p:sldId id="284" r:id="rId28"/>
    <p:sldId id="279" r:id="rId29"/>
    <p:sldId id="280" r:id="rId30"/>
    <p:sldId id="281" r:id="rId31"/>
    <p:sldId id="290" r:id="rId32"/>
    <p:sldId id="282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7" name="내용 개체 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8" name="내용 개체 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A88047-B461-46EB-A250-0706D20CD536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D24B3E-5AC7-4203-9A8A-CCA6EDD3B5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w&amp;url=http://v3.itembrowser.com/item.php?id=378&amp;ei=KUsCVd7UMsSzmAW4oYLoCA&amp;bvm=bv.88198703,d.dGY&amp;psig=AFQjCNFVjKRbBrhZ0ba33CNArgxE2C2d5A&amp;ust=1426300045080222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w&amp;url=http://pngimg.com/download/3488&amp;ei=fUsCVdOFOYOvmAX9q4HgBw&amp;bvm=bv.88198703,d.dGY&amp;psig=AFQjCNHePeDY_BHOTdUZLF3ONu7gspWdjA&amp;ust=1426300098698877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a/url?sa=i&amp;rct=j&amp;q=&amp;esrc=s&amp;source=images&amp;cd=&amp;cad=rja&amp;uact=8&amp;ved=0CAcQjRw&amp;url=http://uxpixels.com/aboutus/&amp;ei=sUsCVciFMeXCmAW80oDQCg&amp;bvm=bv.88198703,d.dGY&amp;psig=AFQjCNGyS_PdUbMbVH5mrx0zKrI9vxh7ag&amp;ust=142630018005696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Which doesn’t belong in the category?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http://www.billybear4kids.com/games/mapedit/belon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136867"/>
            <a:ext cx="4968552" cy="5245281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200275"/>
            <a:ext cx="44291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8282"/>
            <a:ext cx="7416824" cy="676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Your turn to write: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2492896"/>
            <a:ext cx="860663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6490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7056784" cy="629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03"/>
            <a:ext cx="9144000" cy="682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0"/>
            <a:ext cx="410320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49449"/>
            <a:ext cx="9144000" cy="440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traciellis.com/wp-content/uploads/2015/01/fact-or-fi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75944" cy="4383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psof.net/uploads/static-maps/Map_of_Russian_outlin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784" y="504056"/>
            <a:ext cx="9062736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Russia is the largest country.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71989">
            <a:off x="-2908621" y="-2098977"/>
            <a:ext cx="4626009" cy="21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5493 0.68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Bats are blind.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17410" name="Picture 2" descr="http://besst.sk/wp-content/uploads/2014/03/b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76724"/>
            <a:ext cx="7620000" cy="258127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127">
            <a:off x="-3422839" y="-1861733"/>
            <a:ext cx="5819912" cy="18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 L 0.57291 0.85124 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clipartpanda.com/lighting-bolt-png-1354480146830159288lightning-bolt-md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3160205" cy="329188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Lightning never strikes the same place twice.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127">
            <a:off x="-3422839" y="-1861733"/>
            <a:ext cx="5819912" cy="18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 L 0.57291 0.85124 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Which doesn’t belong in the category?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5362" name="Picture 2" descr="http://static.fjcdn.com/pictures/One+of+these+things+doesn+t+belong+took+me+a+while_e97162_4591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66119"/>
            <a:ext cx="3491880" cy="3491881"/>
          </a:xfrm>
          <a:prstGeom prst="rect">
            <a:avLst/>
          </a:prstGeom>
          <a:noFill/>
        </p:spPr>
      </p:pic>
      <p:pic>
        <p:nvPicPr>
          <p:cNvPr id="15364" name="Picture 4" descr="http://cl.jroo.me/z3/R/g/u/d/a.aaa-one-of-these-things-doesnt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</p:spPr>
      </p:pic>
      <p:pic>
        <p:nvPicPr>
          <p:cNvPr id="15366" name="Picture 6" descr="http://3.bp.blogspot.com/-ly_HLxSutIE/UAWWHBWIg7I/AAAAAAAAEzs/a9XFRDV6eA4/s1600/batm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667" y="0"/>
            <a:ext cx="4640333" cy="3356992"/>
          </a:xfrm>
          <a:prstGeom prst="rect">
            <a:avLst/>
          </a:prstGeom>
          <a:noFill/>
        </p:spPr>
      </p:pic>
      <p:pic>
        <p:nvPicPr>
          <p:cNvPr id="15368" name="Picture 8" descr="http://i.imgur.com/Roj26F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26546" cy="366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ravelwaytransfers.com/wp-content/uploads/2014/09/goldf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80728"/>
            <a:ext cx="4750320" cy="443711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Goldfish have a three second memory.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127">
            <a:off x="-3422839" y="-1861733"/>
            <a:ext cx="5819912" cy="18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 L 0.57291 0.85124 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Adults </a:t>
            </a:r>
            <a:r>
              <a:rPr lang="en-US" altLang="ko-K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have </a:t>
            </a:r>
            <a:r>
              <a:rPr lang="en-US" altLang="ko-K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less bones </a:t>
            </a: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than babies.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71989">
            <a:off x="-2908621" y="-2098977"/>
            <a:ext cx="4626009" cy="21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clipartist.net/openclipart.org/2013/March/skull_and_bones/cartoon_bone_skull_bones-555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5286375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5493 0.68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Your fingernails grow after you die.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127">
            <a:off x="-3422839" y="-1861733"/>
            <a:ext cx="5819912" cy="18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://www.harmonyhepburnacademy.co.uk/wp-content/uploads/2010/03/fingernai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4324349"/>
            <a:ext cx="390525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 L 0.57291 0.85124 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h09.deviantart.net/fs71/PRE/i/2012/340/7/b/png_bird_by_moonglowlilly-d5n88u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433" y="-1179512"/>
            <a:ext cx="7202602" cy="576064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All birds came from dinosaurs.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71989">
            <a:off x="-2908621" y="-2098977"/>
            <a:ext cx="4626009" cy="21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5493 0.68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539.photobucket.com/albums/ff359/aoi121/breath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963488"/>
            <a:ext cx="5292080" cy="353081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Humans can’t breath and swallow at the same time.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71989">
            <a:off x="-2908621" y="-2098977"/>
            <a:ext cx="4626009" cy="21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5493 0.68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ergntnu.files.wordpress.com/2012/03/art_vein.pn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1619672" y="0"/>
            <a:ext cx="5715000" cy="702945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Your blood is blue.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127">
            <a:off x="-3422839" y="-1861733"/>
            <a:ext cx="5819912" cy="18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 L 0.57291 0.85124 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henomena.nationalgeographic.com/files/2013/04/brai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3789040"/>
            <a:ext cx="4603522" cy="289638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We only use 10% of our brains.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127">
            <a:off x="-3422839" y="-1861733"/>
            <a:ext cx="5819912" cy="18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 L 0.57291 0.85124 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402277.ssl.cf1.rackcdn.com/photos/5900/images/story_full_width/MID_232820_Paul_Nicklen_NAtional_GEographic_Stock_WWF_Canada.jpg?1387482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032" y="0"/>
            <a:ext cx="4664968" cy="279898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A narwhal's horn is actually a tooth.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71989">
            <a:off x="-2908621" y="-2098977"/>
            <a:ext cx="4626009" cy="21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5493 0.68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pclipart.com/space/solar_system/Saturn/satur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27192"/>
            <a:ext cx="6624736" cy="315779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On Saturn and Jupiter, it rains diamonds.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71989">
            <a:off x="-2908621" y="-2098977"/>
            <a:ext cx="4626009" cy="21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5493 0.68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hannonside.ie/wp-content/uploads/2013/01/wat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3586"/>
            <a:ext cx="9144000" cy="624400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You can die from drinking too much water.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71989">
            <a:off x="-2908621" y="-2098977"/>
            <a:ext cx="4626009" cy="21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5493 0.68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 descr="http://tx.english-ch.com/teacher/julia/odd%20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4076"/>
            <a:ext cx="4572000" cy="2373924"/>
          </a:xfrm>
          <a:prstGeom prst="rect">
            <a:avLst/>
          </a:prstGeom>
          <a:noFill/>
        </p:spPr>
      </p:pic>
      <p:pic>
        <p:nvPicPr>
          <p:cNvPr id="16388" name="Picture 4" descr="http://cutepics.org/wp-content/uploads/2011/09/row-of-kittens-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572000" cy="3429000"/>
          </a:xfrm>
          <a:prstGeom prst="rect">
            <a:avLst/>
          </a:prstGeom>
          <a:noFill/>
        </p:spPr>
      </p:pic>
      <p:pic>
        <p:nvPicPr>
          <p:cNvPr id="16390" name="Picture 6" descr="http://www.hahastop.com/pictures/Odd_One_O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87424"/>
            <a:ext cx="4610682" cy="4896544"/>
          </a:xfrm>
          <a:prstGeom prst="rect">
            <a:avLst/>
          </a:prstGeom>
          <a:noFill/>
        </p:spPr>
      </p:pic>
      <p:pic>
        <p:nvPicPr>
          <p:cNvPr id="7" name="Picture 4" descr="http://static.fjcdn.com/pictures/One_5e7cd3_1234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Fortune Cookies are from America.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71989">
            <a:off x="-2908621" y="-2098977"/>
            <a:ext cx="4626009" cy="21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accesschinese.com/images/Crack-Fortune-Cook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83857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5493 0.68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You can see the great wall of China from Space.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127">
            <a:off x="-3422839" y="-1861733"/>
            <a:ext cx="5819912" cy="18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api.wallab.ee/image/item-378-51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824461"/>
            <a:ext cx="3563888" cy="35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 L 0.57291 0.85124 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The oldest tree is almost 5,000 years old.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71989">
            <a:off x="-2908621" y="-2098977"/>
            <a:ext cx="4626009" cy="21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s://encrypted-tbn1.gstatic.com/images?q=tbn:ANd9GcRRjsoNOYQo2zmXN3MtfW9SvBZQz5uO6UuzQueGmrRi8KBVXrfg_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52900"/>
            <a:ext cx="168592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5493 0.68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encrypted-tbn0.gstatic.com/images?q=tbn:ANd9GcTUXVOYdQVna5pBbTZt-5Z0T1nbDFvGGnWCE_QQmUZ6W8qWIPWwS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09974"/>
            <a:ext cx="3114675" cy="324802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Chameleons change for camouflage.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127">
            <a:off x="-3422839" y="-1861733"/>
            <a:ext cx="5819912" cy="18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 L 0.57291 0.85124 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You can’t fold a paper more than </a:t>
            </a:r>
            <a:r>
              <a:rPr lang="en-US" altLang="ko-K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B" pitchFamily="18" charset="-127"/>
                <a:ea typeface="HY궁서B" pitchFamily="18" charset="-127"/>
              </a:rPr>
              <a:t>7 times.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3127">
            <a:off x="-3422839" y="-1861733"/>
            <a:ext cx="5819912" cy="18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 L 0.57291 0.85124 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3 – Real and Fanciful 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43" y="0"/>
            <a:ext cx="920254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wondersofdisney2.yolasite.com/resources/aladdin/genie/geniela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54258"/>
            <a:ext cx="2376264" cy="2903742"/>
          </a:xfrm>
          <a:prstGeom prst="rect">
            <a:avLst/>
          </a:prstGeom>
          <a:noFill/>
        </p:spPr>
      </p:pic>
      <p:pic>
        <p:nvPicPr>
          <p:cNvPr id="17416" name="Picture 8" descr="https://0.s3.envato.com/files/89905366/Cartoon%20Far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9688"/>
            <a:ext cx="1599328" cy="2808312"/>
          </a:xfrm>
          <a:prstGeom prst="rect">
            <a:avLst/>
          </a:prstGeom>
          <a:noFill/>
        </p:spPr>
      </p:pic>
      <p:pic>
        <p:nvPicPr>
          <p:cNvPr id="17418" name="Picture 10" descr="http://img1.wikia.nocookie.net/__cb20120923142027/austinally/images/a/a4/Cute_little_cartoon_ghost_on_halloween_trying_to_scare_someone_0515-1008-2503-2117_SMU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293096"/>
            <a:ext cx="1952850" cy="2420888"/>
          </a:xfrm>
          <a:prstGeom prst="rect">
            <a:avLst/>
          </a:prstGeom>
          <a:noFill/>
        </p:spPr>
      </p:pic>
      <p:pic>
        <p:nvPicPr>
          <p:cNvPr id="17420" name="Picture 12" descr="http://alltopmovies.net/wp-content/uploads/2009/06/lawyer-carto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117886"/>
            <a:ext cx="2065412" cy="274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43" y="0"/>
            <a:ext cx="920254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3.bp.blogspot.com/-asRu-Ck5XXo/UukMJ69gMqI/AAAAAAAADkg/jVxhgq7-8r8/s1600/Troll-Original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2184"/>
            <a:ext cx="2915816" cy="2915816"/>
          </a:xfrm>
          <a:prstGeom prst="rect">
            <a:avLst/>
          </a:prstGeom>
          <a:noFill/>
        </p:spPr>
      </p:pic>
      <p:pic>
        <p:nvPicPr>
          <p:cNvPr id="25606" name="Picture 6" descr="http://www.uni.edu/becker/spanTEACHE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5034372" cy="2664296"/>
          </a:xfrm>
          <a:prstGeom prst="rect">
            <a:avLst/>
          </a:prstGeom>
          <a:noFill/>
        </p:spPr>
      </p:pic>
      <p:pic>
        <p:nvPicPr>
          <p:cNvPr id="25608" name="Picture 8" descr="http://www.acclaimclipart.com/free_clipart_images/cartoon_plumber_with_toolbox_and_pipe_wrench_0521-1003-2614-5505_SMU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067175"/>
            <a:ext cx="2857500" cy="2790825"/>
          </a:xfrm>
          <a:prstGeom prst="rect">
            <a:avLst/>
          </a:prstGeom>
          <a:noFill/>
        </p:spPr>
      </p:pic>
      <p:pic>
        <p:nvPicPr>
          <p:cNvPr id="25610" name="Picture 10" descr="http://thumbs.dreamstime.com/x/cartoon-house-painter-12265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872860"/>
            <a:ext cx="2195736" cy="2985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43" y="0"/>
            <a:ext cx="920254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cdn.toonvectors.com/images/80/63771/toonvectors-63771-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996951" cy="2996952"/>
          </a:xfrm>
          <a:prstGeom prst="rect">
            <a:avLst/>
          </a:prstGeom>
          <a:noFill/>
        </p:spPr>
      </p:pic>
      <p:pic>
        <p:nvPicPr>
          <p:cNvPr id="24580" name="Picture 4" descr="http://ec.l.thumbs.canstockphoto.com/canstock14833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84443"/>
            <a:ext cx="2160240" cy="2473557"/>
          </a:xfrm>
          <a:prstGeom prst="rect">
            <a:avLst/>
          </a:prstGeom>
          <a:noFill/>
        </p:spPr>
      </p:pic>
      <p:pic>
        <p:nvPicPr>
          <p:cNvPr id="24582" name="Picture 6" descr="http://www.how-to-draw-cartoons-online.com/image-files/cartoon-monsters-pict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91000"/>
            <a:ext cx="2286000" cy="2667000"/>
          </a:xfrm>
          <a:prstGeom prst="rect">
            <a:avLst/>
          </a:prstGeom>
          <a:noFill/>
        </p:spPr>
      </p:pic>
      <p:pic>
        <p:nvPicPr>
          <p:cNvPr id="24584" name="Picture 8" descr="http://ih.constantcontact.com/fs111/1103455421448/img/109.jpg?a=11123825586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901174"/>
            <a:ext cx="1835696" cy="295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9138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Your turn to write: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01410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트렉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트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트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166</Words>
  <Application>Microsoft Office PowerPoint</Application>
  <PresentationFormat>화면 슬라이드 쇼(4:3)</PresentationFormat>
  <Paragraphs>23</Paragraphs>
  <Slides>34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36" baseType="lpstr">
      <vt:lpstr>Office 테마</vt:lpstr>
      <vt:lpstr>트렉</vt:lpstr>
      <vt:lpstr>Which doesn’t belong in the category?</vt:lpstr>
      <vt:lpstr>Which doesn’t belong in the category?</vt:lpstr>
      <vt:lpstr>슬라이드 3</vt:lpstr>
      <vt:lpstr>Lesson 3 – Real and Fanciful   </vt:lpstr>
      <vt:lpstr>슬라이드 5</vt:lpstr>
      <vt:lpstr>슬라이드 6</vt:lpstr>
      <vt:lpstr>슬라이드 7</vt:lpstr>
      <vt:lpstr>슬라이드 8</vt:lpstr>
      <vt:lpstr>Your turn to write:</vt:lpstr>
      <vt:lpstr>슬라이드 10</vt:lpstr>
      <vt:lpstr>Your turn to write: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21</cp:revision>
  <dcterms:created xsi:type="dcterms:W3CDTF">2015-03-10T06:44:05Z</dcterms:created>
  <dcterms:modified xsi:type="dcterms:W3CDTF">2015-03-16T03:51:05Z</dcterms:modified>
</cp:coreProperties>
</file>