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61365-4D04-43C1-9104-2275C1A98F67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815A5-3767-4C14-BB38-18B4CBE3C2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Lesson 4 - Video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should we start the video?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do you want to say?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should we film?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Lesson 4 - Video</vt:lpstr>
      <vt:lpstr>How should we start the video?</vt:lpstr>
      <vt:lpstr>What do you want to say?</vt:lpstr>
      <vt:lpstr>What should we film?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4 - Video</dc:title>
  <dc:creator>user</dc:creator>
  <cp:lastModifiedBy>user</cp:lastModifiedBy>
  <cp:revision>1</cp:revision>
  <dcterms:created xsi:type="dcterms:W3CDTF">2015-09-11T04:24:27Z</dcterms:created>
  <dcterms:modified xsi:type="dcterms:W3CDTF">2015-09-11T04:25:27Z</dcterms:modified>
</cp:coreProperties>
</file>