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3E49-51DB-4E9E-8F65-1F820F1C191D}" type="datetimeFigureOut">
              <a:rPr lang="ko-KR" altLang="en-US" smtClean="0"/>
              <a:pPr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225C-9A4C-4A4B-BE24-E5DE686C71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lgames.com/the-ultimate-idiot-tes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Idiot Test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http://www.coolgames.com/the-ultimate-idiot-test.html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4 – </a:t>
            </a:r>
            <a:br>
              <a:rPr lang="en-US" altLang="ko-KR" dirty="0" smtClean="0"/>
            </a:br>
            <a:r>
              <a:rPr lang="en-US" altLang="ko-KR" dirty="0" smtClean="0"/>
              <a:t>Examples and Definitions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 A reptile is a cold blooded animal that creeps or crawls.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9271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robertlewisart.com/wp-content/uploads/liz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95850"/>
            <a:ext cx="28956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404664"/>
            <a:ext cx="7848872" cy="62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Jeopardy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I’ll give you a definition, and you tell what it is…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036" y="1484784"/>
            <a:ext cx="8795517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564837"/>
            <a:ext cx="7269659" cy="62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Examples Game: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Secretly write examples on your card. </a:t>
            </a:r>
          </a:p>
          <a:p>
            <a:endParaRPr lang="en-US" altLang="ko-KR" dirty="0"/>
          </a:p>
          <a:p>
            <a:r>
              <a:rPr lang="en-US" altLang="ko-KR" dirty="0" smtClean="0"/>
              <a:t>Give the card back to Mr. S</a:t>
            </a:r>
          </a:p>
          <a:p>
            <a:endParaRPr lang="en-US" altLang="ko-KR" dirty="0"/>
          </a:p>
          <a:p>
            <a:r>
              <a:rPr lang="en-US" altLang="ko-KR" dirty="0" smtClean="0"/>
              <a:t>Listen and guess what the examples are of…</a:t>
            </a:r>
          </a:p>
          <a:p>
            <a:pPr lvl="1"/>
            <a:r>
              <a:rPr lang="en-US" altLang="ko-KR" dirty="0" smtClean="0"/>
              <a:t>Don’t guess your own!!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68</Words>
  <Application>Microsoft Office PowerPoint</Application>
  <PresentationFormat>화면 슬라이드 쇼(4:3)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Idiot Test</vt:lpstr>
      <vt:lpstr>Lesson 4 –  Examples and Definitions </vt:lpstr>
      <vt:lpstr>슬라이드 3</vt:lpstr>
      <vt:lpstr>슬라이드 4</vt:lpstr>
      <vt:lpstr>Jeopardy</vt:lpstr>
      <vt:lpstr>슬라이드 6</vt:lpstr>
      <vt:lpstr>슬라이드 7</vt:lpstr>
      <vt:lpstr>Examples Game: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</dc:title>
  <dc:creator>user</dc:creator>
  <cp:lastModifiedBy>user</cp:lastModifiedBy>
  <cp:revision>11</cp:revision>
  <dcterms:created xsi:type="dcterms:W3CDTF">2015-03-11T03:56:29Z</dcterms:created>
  <dcterms:modified xsi:type="dcterms:W3CDTF">2015-03-16T05:13:03Z</dcterms:modified>
</cp:coreProperties>
</file>