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08C1C-D9C4-45C3-AFA0-44E1466F59A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25E7B-A0D1-498E-8835-97B743A3C1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2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B6A679-94B4-4C46-B901-5205E7A51E87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3532475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4C2054-6E04-4CE6-B15E-32B5EE5A5BD6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4223054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28B77-07FA-4559-8CF9-EE6E34048B0C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45192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B9AEE-7D8D-41F3-A2AB-E58494C8B19A}" type="datetimeFigureOut">
              <a:rPr lang="ko-KR" altLang="en-US" smtClean="0"/>
              <a:pPr/>
              <a:t>2017-05-11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4FBB9-D68D-4E89-97EA-36757BB3E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.rim.or.jp/~cycle/joshiki/JOSHIKI3E.HTML" TargetMode="External"/><Relationship Id="rId2" Type="http://schemas.openxmlformats.org/officeDocument/2006/relationships/hyperlink" Target="http://matadornetwork.com/life/can-match-foods-place-originated-qui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mtClean="0"/>
              <a:t>Lesson </a:t>
            </a:r>
            <a:r>
              <a:rPr lang="en-US" altLang="ko-KR" smtClean="0"/>
              <a:t>5 </a:t>
            </a:r>
            <a:r>
              <a:rPr lang="en-US" altLang="ko-KR" dirty="0" smtClean="0"/>
              <a:t>- Culture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been to another country?  </a:t>
            </a:r>
            <a:endParaRPr lang="ko-KR" alt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6">
                    <a:lumMod val="50000"/>
                  </a:schemeClr>
                </a:solidFill>
              </a:rPr>
              <a:t>Where did you go?</a:t>
            </a:r>
          </a:p>
          <a:p>
            <a:endParaRPr lang="en-US" altLang="ko-KR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accent6">
                    <a:lumMod val="50000"/>
                  </a:schemeClr>
                </a:solidFill>
              </a:rPr>
              <a:t>How is it different from Korea?</a:t>
            </a:r>
            <a:endParaRPr lang="ko-KR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http://matadornetwork.com/life/can-match-foods-place-originated-quiz/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http://www.st.rim.or.jp/~cycle/joshiki/JOSHIKI3E.HTML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culture?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differences between countries </a:t>
            </a:r>
          </a:p>
          <a:p>
            <a:pPr lvl="1"/>
            <a:r>
              <a:rPr lang="en-US" altLang="ko-KR" dirty="0" smtClean="0"/>
              <a:t>The things people do </a:t>
            </a:r>
          </a:p>
          <a:p>
            <a:pPr lvl="1"/>
            <a:endParaRPr lang="ko-KR" altLang="en-US" dirty="0"/>
          </a:p>
        </p:txBody>
      </p:sp>
      <p:pic>
        <p:nvPicPr>
          <p:cNvPr id="1026" name="Picture 2" descr="http://socialstudies.pppst.com/banner_cultur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645024"/>
            <a:ext cx="8596223" cy="321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What are some elements (parts) of culture?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ceber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4953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" y="2133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YOU CAN SEE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9144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/>
              <a:t>WHY IS CULTURE SOMETIMES COMPARED TO AN ICEBERG?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33400" y="33528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YOU CAN’T SEE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257800" y="762000"/>
            <a:ext cx="33528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Facial expressions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Religious beliefs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Foods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Eating habits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Paintings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Concept of self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Work ethic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Styles of dress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Literature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Concept of fairness</a:t>
            </a:r>
          </a:p>
          <a:p>
            <a:pPr marL="457200" indent="-457200">
              <a:spcBef>
                <a:spcPct val="50000"/>
              </a:spcBef>
              <a:buFont typeface="Arial" charset="0"/>
              <a:buAutoNum type="arabicPeriod"/>
            </a:pPr>
            <a:r>
              <a:rPr lang="en-US" altLang="ko-KR"/>
              <a:t>Childraising beliefs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50" grpId="0"/>
      <p:bldP spid="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152400" y="152400"/>
            <a:ext cx="899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dirty="0"/>
              <a:t>Whose culture is being identified in the following images???:</a:t>
            </a:r>
          </a:p>
        </p:txBody>
      </p:sp>
      <p:pic>
        <p:nvPicPr>
          <p:cNvPr id="12291" name="Picture 4" descr="images-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914400"/>
            <a:ext cx="152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5" descr="images-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990600"/>
            <a:ext cx="16668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6" descr="images-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990600"/>
            <a:ext cx="152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7" descr="imag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990600"/>
            <a:ext cx="1600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8" descr="images-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3429000"/>
            <a:ext cx="1752600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3" descr="image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57800" y="3124200"/>
            <a:ext cx="13668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762000" y="54102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What elements of culture do we see in these images?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838200" y="2667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writing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514600" y="27432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Architecture/ religion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5029200" y="2743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Art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6400800" y="296386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Art/mythology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990600" y="4953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food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257800" y="4648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clothing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/>
      <p:bldP spid="14352" grpId="0"/>
      <p:bldP spid="14353" grpId="0"/>
      <p:bldP spid="14354" grpId="0"/>
      <p:bldP spid="14355" grpId="0"/>
      <p:bldP spid="143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800" y="228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Whose culture is identified in these images?</a:t>
            </a:r>
          </a:p>
        </p:txBody>
      </p:sp>
      <p:pic>
        <p:nvPicPr>
          <p:cNvPr id="13315" name="Picture 3" descr="images-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95400"/>
            <a:ext cx="18288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images-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1371600"/>
            <a:ext cx="16033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images-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4114800"/>
            <a:ext cx="16081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9" descr="imag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41148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1" descr="images-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1447800"/>
            <a:ext cx="1295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 Box 12"/>
          <p:cNvSpPr txBox="1">
            <a:spLocks noChangeArrowheads="1"/>
          </p:cNvSpPr>
          <p:nvPr/>
        </p:nvSpPr>
        <p:spPr bwMode="auto">
          <a:xfrm>
            <a:off x="2895600" y="64008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o-KR" altLang="ko-KR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143000" y="32004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TAPAS/ FOOD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971800" y="3276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ARCHITECTURE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867400" y="32004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DANCE/ CLOTHING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828800" y="5715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SPORTS/ GAMES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4648200" y="56388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ARCHITECTURE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  <p:bldP spid="24590" grpId="0"/>
      <p:bldP spid="24591" grpId="0"/>
      <p:bldP spid="24592" grpId="0"/>
      <p:bldP spid="245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41576" y="2996952"/>
            <a:ext cx="1522512" cy="86895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Korean Culture</a:t>
            </a:r>
            <a:endParaRPr lang="ko-KR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타원 3"/>
          <p:cNvSpPr/>
          <p:nvPr/>
        </p:nvSpPr>
        <p:spPr>
          <a:xfrm>
            <a:off x="1259632" y="2276872"/>
            <a:ext cx="1008112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Food 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3419872" y="692696"/>
            <a:ext cx="1368152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Games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6300192" y="1412776"/>
            <a:ext cx="1440160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Values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6372200" y="3717032"/>
            <a:ext cx="1440160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Places</a:t>
            </a:r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2699792" y="4509120"/>
            <a:ext cx="1440160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Clothes </a:t>
            </a:r>
            <a:endParaRPr lang="ko-KR" altLang="en-US" dirty="0"/>
          </a:p>
        </p:txBody>
      </p:sp>
      <p:sp>
        <p:nvSpPr>
          <p:cNvPr id="9" name="타원 8"/>
          <p:cNvSpPr/>
          <p:nvPr/>
        </p:nvSpPr>
        <p:spPr>
          <a:xfrm>
            <a:off x="4572000" y="5085184"/>
            <a:ext cx="1224136" cy="72008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More things</a:t>
            </a:r>
            <a:endParaRPr lang="ko-KR" altLang="en-US" dirty="0"/>
          </a:p>
        </p:txBody>
      </p:sp>
      <p:cxnSp>
        <p:nvCxnSpPr>
          <p:cNvPr id="11" name="직선 연결선 10"/>
          <p:cNvCxnSpPr>
            <a:stCxn id="9" idx="0"/>
            <a:endCxn id="2" idx="2"/>
          </p:cNvCxnSpPr>
          <p:nvPr/>
        </p:nvCxnSpPr>
        <p:spPr>
          <a:xfrm flipH="1" flipV="1">
            <a:off x="4602832" y="3865910"/>
            <a:ext cx="581236" cy="1219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>
            <a:stCxn id="8" idx="0"/>
          </p:cNvCxnSpPr>
          <p:nvPr/>
        </p:nvCxnSpPr>
        <p:spPr>
          <a:xfrm flipV="1">
            <a:off x="3419872" y="3861048"/>
            <a:ext cx="43204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>
            <a:endCxn id="4" idx="6"/>
          </p:cNvCxnSpPr>
          <p:nvPr/>
        </p:nvCxnSpPr>
        <p:spPr>
          <a:xfrm flipH="1" flipV="1">
            <a:off x="2267744" y="2600908"/>
            <a:ext cx="1584176" cy="396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stCxn id="2" idx="0"/>
            <a:endCxn id="5" idx="4"/>
          </p:cNvCxnSpPr>
          <p:nvPr/>
        </p:nvCxnSpPr>
        <p:spPr>
          <a:xfrm flipH="1" flipV="1">
            <a:off x="4103948" y="1340768"/>
            <a:ext cx="498884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>
            <a:endCxn id="6" idx="3"/>
          </p:cNvCxnSpPr>
          <p:nvPr/>
        </p:nvCxnSpPr>
        <p:spPr>
          <a:xfrm flipV="1">
            <a:off x="5364088" y="1965940"/>
            <a:ext cx="1147011" cy="1031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7" idx="2"/>
          </p:cNvCxnSpPr>
          <p:nvPr/>
        </p:nvCxnSpPr>
        <p:spPr>
          <a:xfrm flipH="1" flipV="1">
            <a:off x="5364088" y="3717032"/>
            <a:ext cx="1008112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http://culturebump.com/uploads/images/culture-bump-bow-handsh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89448"/>
            <a:ext cx="6624736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Culture Shock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http://thumbs.dreamstime.com/x/tourist-culture-shock-31053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11139"/>
            <a:ext cx="7560840" cy="5046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153</Words>
  <Application>Microsoft Office PowerPoint</Application>
  <PresentationFormat>화면 슬라이드 쇼(4:3)</PresentationFormat>
  <Paragraphs>52</Paragraphs>
  <Slides>11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Office 테마</vt:lpstr>
      <vt:lpstr>Lesson 5 - Culture</vt:lpstr>
      <vt:lpstr>What is culture?</vt:lpstr>
      <vt:lpstr>What are some elements (parts) of culture?</vt:lpstr>
      <vt:lpstr>PowerPoint 프레젠테이션</vt:lpstr>
      <vt:lpstr>PowerPoint 프레젠테이션</vt:lpstr>
      <vt:lpstr>PowerPoint 프레젠테이션</vt:lpstr>
      <vt:lpstr>Korean Culture</vt:lpstr>
      <vt:lpstr>PowerPoint 프레젠테이션</vt:lpstr>
      <vt:lpstr>Culture Shock</vt:lpstr>
      <vt:lpstr>Have you been to another country?  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3 - Culture</dc:title>
  <dc:creator>user</dc:creator>
  <cp:lastModifiedBy>user</cp:lastModifiedBy>
  <cp:revision>16</cp:revision>
  <dcterms:created xsi:type="dcterms:W3CDTF">2015-08-28T06:08:19Z</dcterms:created>
  <dcterms:modified xsi:type="dcterms:W3CDTF">2017-05-11T04:59:29Z</dcterms:modified>
</cp:coreProperties>
</file>