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3" r:id="rId6"/>
    <p:sldId id="276" r:id="rId7"/>
    <p:sldId id="261" r:id="rId8"/>
    <p:sldId id="27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8" r:id="rId19"/>
    <p:sldId id="277" r:id="rId20"/>
    <p:sldId id="262" r:id="rId21"/>
    <p:sldId id="279" r:id="rId22"/>
    <p:sldId id="282" r:id="rId23"/>
    <p:sldId id="280" r:id="rId24"/>
    <p:sldId id="288" r:id="rId25"/>
    <p:sldId id="283" r:id="rId26"/>
    <p:sldId id="281" r:id="rId27"/>
    <p:sldId id="284" r:id="rId28"/>
    <p:sldId id="285" r:id="rId29"/>
    <p:sldId id="286" r:id="rId30"/>
    <p:sldId id="287" r:id="rId31"/>
    <p:sldId id="257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9A3F-8A8F-4277-A93A-1BBB9AFEAE21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68F2-7387-494B-A13F-0A6829E76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atadornetwork.com/life/country-cuisine-quiz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Culture Review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What are some parts of culture.  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Describe Korean culture.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Dakgalbi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www.maangchi.com/wp-content/uploads/2013/11/dakgalbi_stir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398" y="1412776"/>
            <a:ext cx="968039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Sannakji</a:t>
            </a:r>
            <a:r>
              <a:rPr lang="en-US" altLang="ko-KR" dirty="0" smtClean="0"/>
              <a:t> (Live Octopus)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https://upload.wikimedia.org/wikipedia/commons/4/4c/Sannak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6525"/>
            <a:ext cx="91440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Samgyetang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(Ginger Chicken Soup)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i.ytimg.com/vi/NNHthPsujZ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Kimchi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jjigae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Kimchi</a:t>
            </a:r>
            <a:r>
              <a:rPr lang="en-US" altLang="ko-KR" dirty="0" smtClean="0"/>
              <a:t> Stew)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s://upload.wikimedia.org/wikipedia/commons/4/4c/Korean_stew-Kimchi_jjiga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Kimchi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Bokkeumbap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err="1" smtClean="0"/>
              <a:t>Kimchi</a:t>
            </a:r>
            <a:r>
              <a:rPr lang="en-US" altLang="ko-KR" dirty="0" smtClean="0"/>
              <a:t> Fried Rice)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4" name="Picture 4" descr="http://1.bp.blogspot.com/-gdglUtYMI9c/Tvu2jAPWuKI/AAAAAAAAByc/3QSpYEbs4w4/s1600/DSC_2982+-+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605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Naengmyeon</a:t>
            </a:r>
            <a:r>
              <a:rPr lang="en-US" altLang="ko-KR" dirty="0" smtClean="0"/>
              <a:t> (Cold Noodles)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i.ytimg.com/vi/1Iq9jCEULh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Japchae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dm286ui7960ke.cloudfront.net/wp-content/uploads/2015/01/japchae2.jpg?6ee7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Bingsu</a:t>
            </a:r>
            <a:r>
              <a:rPr lang="en-US" altLang="ko-KR" dirty="0" smtClean="0"/>
              <a:t> (Ice Flakes)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3.bp.blogspot.com/-bu4LmuXJHhw/U3YT_ZGvOSI/AAAAAAAAGFk/QZEzfd5PPZw/s1600/10367684_670178806352857_49895136730552119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7602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Ddeok</a:t>
            </a:r>
            <a:r>
              <a:rPr lang="en-US" altLang="ko-KR" dirty="0" smtClean="0"/>
              <a:t> (Korean rice cake)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media.timeout.com/images/102374755/617/34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9169993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Songpyeon</a:t>
            </a:r>
            <a:r>
              <a:rPr lang="en-US" altLang="ko-KR" dirty="0" smtClean="0"/>
              <a:t> (stuffed rice cake)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dailywt.com/wp-content/uploads/2013/10/Songpyeon-Half-moon-Shaped-Rice-Cake-425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9197302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nymag.com/restaurants/features/foodies120402_btn_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712301" cy="71734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Lesson 6 – Food Culture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Korea is known for spicy food.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are some more countries known for spicy food?  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Countries with Spicy Food: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India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Thailand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Mexico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Ethiopia 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Jamaica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Malaysia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China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Some parts of USA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Food Quiz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http://matadornetwork.com/life/country-cuisine-quiz/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Singapore’s Food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  <p:pic>
        <p:nvPicPr>
          <p:cNvPr id="44034" name="Picture 2" descr="http://www.govacation.sg/site/wp-content/uploads/2013/12/singapore-fo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557" y="1556792"/>
            <a:ext cx="9390711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Singapore’s Food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  <p:pic>
        <p:nvPicPr>
          <p:cNvPr id="46082" name="Picture 2" descr="http://www.misstamchiak.com/rwimage.php?w=984&amp;src=http://www.misstamchiak.com/wp-content/uploads/2013/07/SINGAPORE-FOOD-FEST-984x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98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 Cultures in one Country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Chinese</a:t>
            </a: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Indian</a:t>
            </a: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Malay </a:t>
            </a:r>
          </a:p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Food in Daily Life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Rice, fish, chicken, and vegetables are the staples. When these ingredients are mixed with a rich variety of spices, chilies, coconuts, lime, and tamarind, the variations are endless.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Food in Daily Life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Food is often eaten outside the home in food centers where food is cheap, tasty, and freshly made. There are many cafés, coffeehouses and teahouses, and formal restaurants.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Food in Daily Life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Rice, fish, chicken, and vegetables are the staples. When Forks and spoons are used, but Chinese food is eaten with chopsticks, and Indian and Malay food may be eaten with the hand.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Food in Daily Life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The three main meals are breakfast, lunch, and dinner. Most meals are eaten hot. Malays do not eat pork, Indians do not eat beef, and many Buddhist Chinese are part-time vegetarians. Many people do not drink alcohol.</a:t>
            </a:r>
            <a:br>
              <a:rPr lang="en-US" altLang="ko-KR" dirty="0" smtClean="0">
                <a:solidFill>
                  <a:srgbClr val="7030A0"/>
                </a:solidFill>
              </a:rPr>
            </a:b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Kimchi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 descr="http://static.guim.co.uk/sys-images/Guardian/Pix/pictures/2011/1/21/1295632083265/Kimchi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Ask your Pen Pal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If you want to know more about Singapore’s food, ask your pen pal.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Where is Singapore?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i.imgur.com/rRABSq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5087" y="0"/>
            <a:ext cx="105727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Kimbap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4.bp.blogspot.com/-pGAzmbNYGy0/UwA_WzES4KI/AAAAAAAACYY/pyWiojw8wxE/s1600/kimb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5880"/>
            <a:ext cx="9144000" cy="553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Ddeokbokki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http://i.ytimg.com/vi/TA3Uo3a967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552384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Bibimbap</a:t>
            </a:r>
            <a:r>
              <a:rPr lang="en-US" altLang="ko-KR" dirty="0" smtClean="0"/>
              <a:t> (mixed rice)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chichilicious.com/wp-content/uploads/bibimbap-rec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028" y="1556792"/>
            <a:ext cx="942437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Bulgogi</a:t>
            </a:r>
            <a:r>
              <a:rPr lang="en-US" altLang="ko-KR" dirty="0" smtClean="0"/>
              <a:t> (marinated beef)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resource.sodonsolution.org/emegteichuud/photo/2015/9/8eef8683bf547134/63eeff338bddf048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4050"/>
            <a:ext cx="9144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Samgyeopsal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i.ytimg.com/vi/23tRGHUX3q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28800"/>
            <a:ext cx="929635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Galbi</a:t>
            </a:r>
            <a:r>
              <a:rPr lang="en-US" altLang="ko-KR" dirty="0" smtClean="0"/>
              <a:t> (ribs)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http://www.maangchi.com/wp-content/uploads/2013/03/gal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996"/>
            <a:ext cx="9144000" cy="5587004"/>
          </a:xfrm>
          <a:prstGeom prst="rect">
            <a:avLst/>
          </a:prstGeom>
          <a:noFill/>
        </p:spPr>
      </p:pic>
      <p:pic>
        <p:nvPicPr>
          <p:cNvPr id="16388" name="Picture 4" descr="http://www.bibimbaplondon.com/wp-content/uploads/2015/03/SuRa-Korean-in-Ma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320</Words>
  <Application>Microsoft Office PowerPoint</Application>
  <PresentationFormat>화면 슬라이드 쇼(4:3)</PresentationFormat>
  <Paragraphs>52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Culture Review</vt:lpstr>
      <vt:lpstr>Lesson 6 – Food Culture</vt:lpstr>
      <vt:lpstr>Kimchi</vt:lpstr>
      <vt:lpstr>Kimbap</vt:lpstr>
      <vt:lpstr>Ddeokbokki </vt:lpstr>
      <vt:lpstr>Bibimbap (mixed rice)</vt:lpstr>
      <vt:lpstr>Bulgogi (marinated beef) </vt:lpstr>
      <vt:lpstr>Samgyeopsal </vt:lpstr>
      <vt:lpstr>Galbi (ribs) </vt:lpstr>
      <vt:lpstr>Dakgalbi </vt:lpstr>
      <vt:lpstr>Sannakji (Live Octopus)</vt:lpstr>
      <vt:lpstr>Samgyetang  (Ginger Chicken Soup)</vt:lpstr>
      <vt:lpstr>Kimchi jjigae (Kimchi Stew)</vt:lpstr>
      <vt:lpstr>Kimchi Bokkeumbap  (Kimchi Fried Rice)</vt:lpstr>
      <vt:lpstr>Naengmyeon (Cold Noodles)</vt:lpstr>
      <vt:lpstr>Japchae </vt:lpstr>
      <vt:lpstr>Bingsu (Ice Flakes) </vt:lpstr>
      <vt:lpstr>Ddeok (Korean rice cake)</vt:lpstr>
      <vt:lpstr>Songpyeon (stuffed rice cake)</vt:lpstr>
      <vt:lpstr>Korea is known for spicy food.</vt:lpstr>
      <vt:lpstr>Countries with Spicy Food:</vt:lpstr>
      <vt:lpstr>Food Quiz</vt:lpstr>
      <vt:lpstr>Singapore’s Food </vt:lpstr>
      <vt:lpstr>Singapore’s Food </vt:lpstr>
      <vt:lpstr>3 Cultures in one Country</vt:lpstr>
      <vt:lpstr>Food in Daily Life</vt:lpstr>
      <vt:lpstr>Food in Daily Life</vt:lpstr>
      <vt:lpstr>Food in Daily Life</vt:lpstr>
      <vt:lpstr>Food in Daily Life</vt:lpstr>
      <vt:lpstr>Ask your Pen Pal</vt:lpstr>
      <vt:lpstr>Where is Singapore?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– Singapore</dc:title>
  <dc:creator>user</dc:creator>
  <cp:lastModifiedBy>user</cp:lastModifiedBy>
  <cp:revision>16</cp:revision>
  <dcterms:created xsi:type="dcterms:W3CDTF">2015-08-28T04:13:16Z</dcterms:created>
  <dcterms:modified xsi:type="dcterms:W3CDTF">2015-09-16T06:27:50Z</dcterms:modified>
</cp:coreProperties>
</file>