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61" r:id="rId8"/>
    <p:sldId id="280" r:id="rId9"/>
    <p:sldId id="262" r:id="rId10"/>
    <p:sldId id="281" r:id="rId11"/>
    <p:sldId id="263" r:id="rId12"/>
    <p:sldId id="282" r:id="rId13"/>
    <p:sldId id="264" r:id="rId14"/>
    <p:sldId id="283" r:id="rId15"/>
    <p:sldId id="265" r:id="rId16"/>
    <p:sldId id="278" r:id="rId17"/>
    <p:sldId id="266" r:id="rId18"/>
    <p:sldId id="267" r:id="rId19"/>
    <p:sldId id="268" r:id="rId20"/>
    <p:sldId id="269" r:id="rId21"/>
    <p:sldId id="272" r:id="rId22"/>
    <p:sldId id="270" r:id="rId23"/>
    <p:sldId id="271" r:id="rId24"/>
    <p:sldId id="273" r:id="rId25"/>
    <p:sldId id="274" r:id="rId26"/>
    <p:sldId id="276" r:id="rId27"/>
    <p:sldId id="277" r:id="rId28"/>
    <p:sldId id="275" r:id="rId2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385EA-5BE6-4838-A8BE-5A0FCE177696}" type="datetimeFigureOut">
              <a:rPr lang="ko-KR" altLang="en-US" smtClean="0"/>
              <a:pPr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2B2EB-1610-48DB-9568-393F90B8B06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s://www.youtube.com/watch?v=G2RuVxdr0mA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w-adcjH-xyk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Lesson 7 – A </a:t>
            </a:r>
            <a:r>
              <a:rPr lang="en-US" altLang="ko-KR" dirty="0"/>
              <a:t>P</a:t>
            </a:r>
            <a:r>
              <a:rPr lang="en-US" altLang="ko-KR" dirty="0" smtClean="0"/>
              <a:t>lant’s Life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http://www.exploringnature.org/graphics/plants/Plants_lifecycle_pie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963488"/>
            <a:ext cx="6408712" cy="8320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A Plant’s Life:  Bloom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62" name="Picture 2" descr="https://33.media.tumblr.com/f633a469c4efd3c2c8b897d19cdac6d9/tumblr_mmh3clBTHM1r19p3ho1_5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63401"/>
            <a:ext cx="7272808" cy="39418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직사각형 4"/>
          <p:cNvSpPr/>
          <p:nvPr/>
        </p:nvSpPr>
        <p:spPr>
          <a:xfrm>
            <a:off x="5615608" y="5589240"/>
            <a:ext cx="3528392" cy="12687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Blooming Time:</a:t>
            </a:r>
          </a:p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6 weeks (then all spring and summer)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http://www.exploringnature.org/graphics/plants/Plants_lifecycle_pie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963488"/>
            <a:ext cx="6408712" cy="8320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A Plant’s Life:  Pollination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8914" name="Picture 2" descr="http://38.media.tumblr.com/362b0906404094830c68af7917d57ece/tumblr_ml2gqfSkmB1rc05ifo1_25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484784"/>
            <a:ext cx="4433188" cy="42484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http://www.exploringnature.org/graphics/plants/Plants_lifecycle_pie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963488"/>
            <a:ext cx="6408712" cy="8320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A Plant’s Life:  Seed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7890" name="Picture 2" descr="https://33.media.tumblr.com/15dedb1ca26b62e1ae86a69a643ad612/tumblr_ml7kgwwe1p1r0y8j6o1_5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6940678" cy="39006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http://www.exploringnature.org/graphics/plants/Plants_lifecycle_pie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963488"/>
            <a:ext cx="6408712" cy="8320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allsgreenhouses.co.uk/database_images/halls-universal-12ft-x-8ft-wide-greenhouse-49qs9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9432"/>
            <a:ext cx="9144000" cy="7620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Greenhouse  </a:t>
            </a:r>
            <a:endParaRPr lang="ko-KR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5602" name="Picture 2" descr="http://www.inuvikgreenhouse.com/web_images/greenhouse01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it?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 smtClean="0">
                <a:solidFill>
                  <a:srgbClr val="C00000"/>
                </a:solidFill>
              </a:rPr>
              <a:t>It’s a building with walls and a roof of glass or plastic… </a:t>
            </a:r>
            <a:endParaRPr lang="ko-KR" altLang="en-US" dirty="0">
              <a:solidFill>
                <a:srgbClr val="C00000"/>
              </a:solidFill>
            </a:endParaRPr>
          </a:p>
        </p:txBody>
      </p:sp>
      <p:pic>
        <p:nvPicPr>
          <p:cNvPr id="24578" name="Picture 2" descr="http://www.motherearthnews.com/~/media/Images/MEN/Editorial/Articles/Magazine%20Articles/2013/02-01/Make%20an%20Easy%20Inexpensive%20MiniGreenhouse%20With%20Low%20Tunnels/Making-Mini-Greenhou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33676"/>
            <a:ext cx="9144000" cy="3424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do plants grow?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http://www.exploringnature.org/graphics/plants/Plants_lifecycle_pie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963488"/>
            <a:ext cx="6408712" cy="8320820"/>
          </a:xfrm>
          <a:prstGeom prst="rect">
            <a:avLst/>
          </a:prstGeom>
          <a:noFill/>
        </p:spPr>
      </p:pic>
      <p:pic>
        <p:nvPicPr>
          <p:cNvPr id="3076" name="Picture 4" descr="http://www.yorku.ca/plants/images/Bergen_squash_germin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44000" cy="6821113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1475656" y="404664"/>
            <a:ext cx="6551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hlinkClick r:id="rId4"/>
              </a:rPr>
              <a:t>https://www.youtube.com/watch?v=G2RuVxdr0mA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3078" name="Picture 6" descr="http://susansmithjones.com/sites/default/files/graphics/sunflower-sprout-r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3407" y="1034204"/>
            <a:ext cx="3950593" cy="5823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Our greenhouse!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8674" name="Picture 2" descr="https://fbcdn-sphotos-d-a.akamaihd.net/hphotos-ak-xpf1/v/t1.0-9/11081136_10155400636685083_3812569675053414278_n.jpg?oh=5cdf5dba1f17174d3b284c43e07a46da&amp;oe=55772D8D&amp;__gda__=1438103026_cff2e9d305531fca8672dd99452014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do they do?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8674" name="Picture 2" descr="https://fbcdn-sphotos-d-a.akamaihd.net/hphotos-ak-xpf1/v/t1.0-9/11081136_10155400636685083_3812569675053414278_n.jpg?oh=5cdf5dba1f17174d3b284c43e07a46da&amp;oe=55772D8D&amp;__gda__=1438103026_cff2e9d305531fca8672dd99452014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do they work?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7650" name="Picture 2" descr="http://www.urbanrealm.com/blogs/media/blogs/pauls/Sprouting-sequence_sm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08640"/>
            <a:ext cx="9144000" cy="4049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6626" name="Picture 2" descr="http://www.hydroponics-simplified.com/images/greenhouse-di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3212"/>
            <a:ext cx="5976664" cy="6861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2772" name="Picture 4" descr="http://static7.depositphotos.com/1117022/785/i/950/depositphotos_7853949-Glass-of-water-with-view-on-be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27"/>
            <a:ext cx="10332640" cy="6888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1748" name="Picture 4" descr="http://i.ebayimg.com/images/i/250736555797-0-1/s-l1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25350"/>
            <a:ext cx="5832648" cy="5832650"/>
          </a:xfrm>
          <a:prstGeom prst="rect">
            <a:avLst/>
          </a:prstGeom>
          <a:noFill/>
        </p:spPr>
      </p:pic>
      <p:pic>
        <p:nvPicPr>
          <p:cNvPr id="31750" name="Picture 6" descr="http://thecampaignworkshop.com/wp-content/uploads/2014/09/RF_iStock_Glass-of-Water_000004511195_Larg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2060848"/>
            <a:ext cx="2160000" cy="32266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8" name="Picture 4" descr="http://www.hurricanescience.org/images/hss/hyd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4686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pmm.nasa.gov/education/sites/default/files/article_images/Water-Cycle-Art2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08241"/>
            <a:ext cx="7920000" cy="4053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22" name="Picture 2" descr="http://cache2.asset-cache.net/gc/492757683-greenhouse-illustration-gettyimages.jpg?v=1&amp;c=IWSAsset&amp;k=2&amp;d=X7WJLa88Cweo9HktRLaNXvMkct4xF51zBSePQuTzG%2FfJbBnvcvKWjn%2FRI%2FKraCR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EECED"/>
              </a:clrFrom>
              <a:clrTo>
                <a:srgbClr val="EEECED">
                  <a:alpha val="0"/>
                </a:srgbClr>
              </a:clrTo>
            </a:clrChange>
            <a:lum bright="20000" contrast="-10000"/>
          </a:blip>
          <a:srcRect/>
          <a:stretch>
            <a:fillRect/>
          </a:stretch>
        </p:blipFill>
        <p:spPr bwMode="auto">
          <a:xfrm>
            <a:off x="467544" y="1412776"/>
            <a:ext cx="7794350" cy="53012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do plants grow?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What do they need to grow?</a:t>
            </a:r>
          </a:p>
          <a:p>
            <a:pPr>
              <a:buNone/>
            </a:pPr>
            <a:endParaRPr lang="en-US" altLang="ko-KR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C00000"/>
                </a:solidFill>
              </a:rPr>
              <a:t>  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C0000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C0000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899592" y="2780928"/>
            <a:ext cx="6427440" cy="2201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</a:t>
            </a: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3200" dirty="0" smtClean="0">
                <a:solidFill>
                  <a:srgbClr val="C00000"/>
                </a:solidFill>
              </a:rPr>
              <a:t>Sunlight</a:t>
            </a: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Fertilizer (soil)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780928"/>
            <a:ext cx="40386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do plants grow?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Which direction do they grow?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899592" y="2780928"/>
            <a:ext cx="6427440" cy="2201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Towards the sun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4.bp.blogspot.com/-YFc6VFY3Dj0/UakjI-1tx7I/AAAAAAAAABY/q2DT12GOwHg/s320/phototrophism-940x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717032"/>
            <a:ext cx="4248472" cy="2827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ttps://s-media-cache-ak0.pinimg.com/236x/6d/0b/ca/6d0bca15f824dd7d53961afa11547c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135985"/>
            <a:ext cx="3923928" cy="4722015"/>
          </a:xfrm>
          <a:prstGeom prst="rect">
            <a:avLst/>
          </a:prstGeom>
          <a:noFill/>
        </p:spPr>
      </p:pic>
      <p:pic>
        <p:nvPicPr>
          <p:cNvPr id="1030" name="Picture 6" descr="http://2.bp.blogspot.com/-N4yrvuBgX90/TjmnZZwrhkI/AAAAAAAAEec/VS2BPVj7c50/s1600/IMG_18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1626" cy="6858000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1043608" y="5446965"/>
            <a:ext cx="7614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hlinkClick r:id="rId5"/>
              </a:rPr>
              <a:t>https://www.youtube.com/watch?v=w-adcjH-xyk</a:t>
            </a:r>
            <a:endParaRPr lang="en-US" altLang="ko-KR" dirty="0" smtClean="0"/>
          </a:p>
          <a:p>
            <a:pPr algn="ctr"/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A Plant’s Life:  Germinate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6868" name="Picture 4" descr="http://stream1.gifsoup.com/view4/4075914/germination-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688" y="1628800"/>
            <a:ext cx="5568616" cy="4176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직사각형 5"/>
          <p:cNvSpPr/>
          <p:nvPr/>
        </p:nvSpPr>
        <p:spPr>
          <a:xfrm>
            <a:off x="5615608" y="5589240"/>
            <a:ext cx="3528392" cy="12687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Germination Time:</a:t>
            </a:r>
          </a:p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http://www.exploringnature.org/graphics/plants/Plants_lifecycle_pie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963488"/>
            <a:ext cx="6408712" cy="8320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A Plant’s Life:  Sprout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1988" name="Picture 4" descr="http://25.media.tumblr.com/58513c0b8e2680a5869bcd4909bf1528/tumblr_mu9o6gcPlj1qdj66eo3_r1_5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996" y="1628800"/>
            <a:ext cx="7300412" cy="4104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직사각형 5"/>
          <p:cNvSpPr/>
          <p:nvPr/>
        </p:nvSpPr>
        <p:spPr>
          <a:xfrm>
            <a:off x="5615608" y="5589240"/>
            <a:ext cx="3528392" cy="12687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Sprouting Time:</a:t>
            </a:r>
          </a:p>
          <a:p>
            <a:pPr algn="ctr"/>
            <a:r>
              <a:rPr lang="en-US" altLang="ko-KR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http://www.exploringnature.org/graphics/plants/Plants_lifecycle_pie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-963488"/>
            <a:ext cx="6408712" cy="8320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A Plant’s Life:  Grow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9940" name="Picture 4" descr="http://www.bouldercounty.org/img/publishingimages/cor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5"/>
            <a:ext cx="6624736" cy="4802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직사각형 4"/>
          <p:cNvSpPr/>
          <p:nvPr/>
        </p:nvSpPr>
        <p:spPr>
          <a:xfrm>
            <a:off x="5615608" y="5589240"/>
            <a:ext cx="3528392" cy="12687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Growing Time:</a:t>
            </a:r>
          </a:p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Spring and Summer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148</Words>
  <Application>Microsoft Office PowerPoint</Application>
  <PresentationFormat>화면 슬라이드 쇼(4:3)</PresentationFormat>
  <Paragraphs>36</Paragraphs>
  <Slides>28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29" baseType="lpstr">
      <vt:lpstr>Office 테마</vt:lpstr>
      <vt:lpstr>Lesson 7 – A Plant’s Life</vt:lpstr>
      <vt:lpstr>How do plants grow?  </vt:lpstr>
      <vt:lpstr>How do plants grow?</vt:lpstr>
      <vt:lpstr>How do plants grow?</vt:lpstr>
      <vt:lpstr>A Plant’s Life:  Germinate</vt:lpstr>
      <vt:lpstr>슬라이드 6</vt:lpstr>
      <vt:lpstr>A Plant’s Life:  Sprout</vt:lpstr>
      <vt:lpstr>슬라이드 8</vt:lpstr>
      <vt:lpstr>A Plant’s Life:  Grow</vt:lpstr>
      <vt:lpstr>슬라이드 10</vt:lpstr>
      <vt:lpstr>A Plant’s Life:  Bloom</vt:lpstr>
      <vt:lpstr>슬라이드 12</vt:lpstr>
      <vt:lpstr>A Plant’s Life:  Pollination</vt:lpstr>
      <vt:lpstr>슬라이드 14</vt:lpstr>
      <vt:lpstr>A Plant’s Life:  Seed </vt:lpstr>
      <vt:lpstr>슬라이드 16</vt:lpstr>
      <vt:lpstr>Greenhouse  </vt:lpstr>
      <vt:lpstr>슬라이드 18</vt:lpstr>
      <vt:lpstr>What is it?  </vt:lpstr>
      <vt:lpstr>Our greenhouse! </vt:lpstr>
      <vt:lpstr>What do they do?</vt:lpstr>
      <vt:lpstr>How do they work?</vt:lpstr>
      <vt:lpstr>슬라이드 23</vt:lpstr>
      <vt:lpstr>슬라이드 24</vt:lpstr>
      <vt:lpstr>슬라이드 25</vt:lpstr>
      <vt:lpstr>슬라이드 26</vt:lpstr>
      <vt:lpstr>슬라이드 27</vt:lpstr>
      <vt:lpstr>슬라이드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7 – A Plant’s Life</dc:title>
  <dc:creator>user</dc:creator>
  <cp:lastModifiedBy>user</cp:lastModifiedBy>
  <cp:revision>11</cp:revision>
  <dcterms:created xsi:type="dcterms:W3CDTF">2015-03-25T03:59:23Z</dcterms:created>
  <dcterms:modified xsi:type="dcterms:W3CDTF">2015-03-30T05:33:34Z</dcterms:modified>
</cp:coreProperties>
</file>