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71" r:id="rId6"/>
    <p:sldId id="269" r:id="rId7"/>
    <p:sldId id="270" r:id="rId8"/>
    <p:sldId id="262" r:id="rId9"/>
    <p:sldId id="272" r:id="rId10"/>
    <p:sldId id="273" r:id="rId11"/>
    <p:sldId id="274" r:id="rId12"/>
    <p:sldId id="263" r:id="rId13"/>
    <p:sldId id="275" r:id="rId14"/>
    <p:sldId id="276" r:id="rId15"/>
    <p:sldId id="277" r:id="rId16"/>
    <p:sldId id="264" r:id="rId17"/>
    <p:sldId id="278" r:id="rId18"/>
    <p:sldId id="279" r:id="rId19"/>
    <p:sldId id="280" r:id="rId20"/>
    <p:sldId id="265" r:id="rId21"/>
    <p:sldId id="282" r:id="rId22"/>
    <p:sldId id="283" r:id="rId23"/>
    <p:sldId id="284" r:id="rId24"/>
    <p:sldId id="266" r:id="rId25"/>
    <p:sldId id="285" r:id="rId26"/>
    <p:sldId id="286" r:id="rId27"/>
    <p:sldId id="267" r:id="rId28"/>
    <p:sldId id="287" r:id="rId29"/>
    <p:sldId id="288" r:id="rId30"/>
    <p:sldId id="259" r:id="rId31"/>
    <p:sldId id="260" r:id="rId32"/>
    <p:sldId id="261" r:id="rId33"/>
    <p:sldId id="281" r:id="rId34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2C917-4A28-44F5-9426-70AE918111B7}" type="datetimeFigureOut">
              <a:rPr lang="ko-KR" altLang="en-US" smtClean="0"/>
              <a:pPr/>
              <a:t>2015-10-01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4A629-13E5-4210-BB4C-BA5B758F9D4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2C917-4A28-44F5-9426-70AE918111B7}" type="datetimeFigureOut">
              <a:rPr lang="ko-KR" altLang="en-US" smtClean="0"/>
              <a:pPr/>
              <a:t>2015-10-01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4A629-13E5-4210-BB4C-BA5B758F9D4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2C917-4A28-44F5-9426-70AE918111B7}" type="datetimeFigureOut">
              <a:rPr lang="ko-KR" altLang="en-US" smtClean="0"/>
              <a:pPr/>
              <a:t>2015-10-01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4A629-13E5-4210-BB4C-BA5B758F9D4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2C917-4A28-44F5-9426-70AE918111B7}" type="datetimeFigureOut">
              <a:rPr lang="ko-KR" altLang="en-US" smtClean="0"/>
              <a:pPr/>
              <a:t>2015-10-01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4A629-13E5-4210-BB4C-BA5B758F9D4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2C917-4A28-44F5-9426-70AE918111B7}" type="datetimeFigureOut">
              <a:rPr lang="ko-KR" altLang="en-US" smtClean="0"/>
              <a:pPr/>
              <a:t>2015-10-01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4A629-13E5-4210-BB4C-BA5B758F9D4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2C917-4A28-44F5-9426-70AE918111B7}" type="datetimeFigureOut">
              <a:rPr lang="ko-KR" altLang="en-US" smtClean="0"/>
              <a:pPr/>
              <a:t>2015-10-01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4A629-13E5-4210-BB4C-BA5B758F9D4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2C917-4A28-44F5-9426-70AE918111B7}" type="datetimeFigureOut">
              <a:rPr lang="ko-KR" altLang="en-US" smtClean="0"/>
              <a:pPr/>
              <a:t>2015-10-01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4A629-13E5-4210-BB4C-BA5B758F9D4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2C917-4A28-44F5-9426-70AE918111B7}" type="datetimeFigureOut">
              <a:rPr lang="ko-KR" altLang="en-US" smtClean="0"/>
              <a:pPr/>
              <a:t>2015-10-01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4A629-13E5-4210-BB4C-BA5B758F9D4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2C917-4A28-44F5-9426-70AE918111B7}" type="datetimeFigureOut">
              <a:rPr lang="ko-KR" altLang="en-US" smtClean="0"/>
              <a:pPr/>
              <a:t>2015-10-01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4A629-13E5-4210-BB4C-BA5B758F9D4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2C917-4A28-44F5-9426-70AE918111B7}" type="datetimeFigureOut">
              <a:rPr lang="ko-KR" altLang="en-US" smtClean="0"/>
              <a:pPr/>
              <a:t>2015-10-01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4A629-13E5-4210-BB4C-BA5B758F9D4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2C917-4A28-44F5-9426-70AE918111B7}" type="datetimeFigureOut">
              <a:rPr lang="ko-KR" altLang="en-US" smtClean="0"/>
              <a:pPr/>
              <a:t>2015-10-01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4A629-13E5-4210-BB4C-BA5B758F9D4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2C917-4A28-44F5-9426-70AE918111B7}" type="datetimeFigureOut">
              <a:rPr lang="ko-KR" altLang="en-US" smtClean="0"/>
              <a:pPr/>
              <a:t>2015-10-01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4A629-13E5-4210-BB4C-BA5B758F9D4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nn.com/lifestyle/arts-culture/quiz/what-are-countries-best-known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Lesson 7 – Sharing Culture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Gift Box Ideas 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2" descr="http://www.rciventures.com/wp-content/uploads/2013/03/Statue-of-Liber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999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1746" name="Picture 2" descr="http://www.luxuryvacationsource.com/wp-content/uploads/2010/04/jlm-stars-hollywood-sig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is Australia famous for? 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8194" name="Picture 2" descr="http://aws-cdn.worldtravelguide.net/sites/default/files/new-images/753x320/sydney-opera-house-4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20889"/>
            <a:ext cx="10441076" cy="4437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4818" name="Picture 2" descr="http://images.nationalgeographic.com/wpf/media-live/photos/000/005/cache/gray-kangaroo_554_600x4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3796" name="Picture 4" descr="http://s.ngm.com/2011/05/great-barrier-reef/img/great-barrier-reef-diver-6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1031215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32772" name="Picture 4" descr="Uluru in Austral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is Brazil famous for? 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170" name="Picture 2" descr="http://img.fifa.com/mm/photo/tournament/competition/02/23/87/72/2238772_big-l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499"/>
            <a:ext cx="9144000" cy="5143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7890" name="Picture 2" descr="http://www.jod.uk.com/media/291591/amazon-rainforest-hero.jpg?width=12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64704" y="0"/>
            <a:ext cx="1219199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6866" name="Picture 2" descr="http://www.hotelroomsearch.net/im/2015/04/rio-de-janeiro-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2616" y="0"/>
            <a:ext cx="109728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5842" name="Picture 2" descr="http://upload.wikimedia.org/wikipedia/commons/f/fc/Iguassu_falls_rainb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Famous for…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is England famous for? 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170" name="Picture 2" descr="http://i2.cdn.turner.com/cnnnext/dam/assets/130607140949-best-fish-and-chips-shops-story-t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499"/>
            <a:ext cx="9144000" cy="51435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1986" name="Picture 2" descr="http://xenophobia22.files.wordpress.com/2013/05/queen-elizabe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7447" y="1"/>
            <a:ext cx="971144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0962" name="Picture 2" descr="http://www.concordmonitor.com/csp/mediapool/sites/dt.common.streams.StreamServer.cls?STREAMOID=W7o7K0Y06nivD1FYiZJ8Xc$daE2N3K4ZzOUsqbU5sYs_UubeQMZy$u$5gUtirazVWCsjLu883Ygn4B49Lvm9bPe2QeMKQdVeZmXF$9l$4uCZ8QDXhaHEp3rvzXRJFdy0KqPHLoMevcTLo3h8xh70Y6N_U_CryOsw6FTOdKL_jpQ-&amp;CONTENTTYPE=image/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5902" y="0"/>
            <a:ext cx="932641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9938" name="Picture 2" descr="https://tallbloke.files.wordpress.com/2015/01/stonehen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3909" y="0"/>
            <a:ext cx="998249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is France famous for? 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146" name="Picture 2" descr="http://www.airpano.ru/files/eiffel_tower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48680" y="1628800"/>
            <a:ext cx="12055341" cy="52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5058" name="Picture 2" descr="http://www.parisprovencevangogh.com/wp-content/uploads/2011/01/Aix-baguett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0"/>
            <a:ext cx="1100224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4034" name="Picture 2" descr="http://i.telegraph.co.uk/multimedia/archive/02094/wine_2094068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388" y="1124743"/>
            <a:ext cx="9161388" cy="57332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is Canada famous for? 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122" name="Picture 2" descr="&amp;quot;Oops sorry, was my face in the way of your fist?&amp;quot; A study titled &amp;quot;Sorry ... I&amp;#39;m Canadian,&amp;quot; reports 90% of Canadians aged 18-25 apologize if a stranger bumps into them. Travelers should still be wary of niceties, notes one Canadian: &amp;quot;Sometimes we&amp;#39;re actually expressing our sympathy for your shortcomings.&amp;quot;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9283723" cy="52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7106" name="Picture 2" descr="http://i.imgur.com/AtvuMH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576" y="0"/>
            <a:ext cx="10287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6082" name="Picture 2" descr="http://www.wheelersmaple.com/pancakesandsyru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0"/>
            <a:ext cx="933170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is China famous for? 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9458" name="Picture 2" descr="http://images.wisegeek.com/great-wall-of-china-with-clou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20239"/>
            <a:ext cx="9144000" cy="49377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Famous For Quiz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>
                <a:hlinkClick r:id="rId2"/>
              </a:rPr>
              <a:t>http://www.mnn.com/lifestyle/arts-culture/quiz/what-are-countries-best-known</a:t>
            </a:r>
            <a:endParaRPr lang="en-US" altLang="ko-KR" dirty="0" smtClean="0"/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4" name="Picture 2" descr="http://cdn.koreaboo.com/wp-content/uploads/2015/02/oppa-gangnam-style_1575x1024_9881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12948"/>
            <a:ext cx="9144000" cy="5945052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What is Korea </a:t>
            </a:r>
            <a:r>
              <a:rPr lang="en-US" altLang="ko-KR" dirty="0" smtClean="0"/>
              <a:t>Famous For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Gift Box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C00000"/>
                </a:solidFill>
              </a:rPr>
              <a:t>What can we send that Korea is famous for?  </a:t>
            </a:r>
          </a:p>
          <a:p>
            <a:endParaRPr lang="en-US" altLang="ko-KR" dirty="0">
              <a:solidFill>
                <a:srgbClr val="C00000"/>
              </a:solidFill>
            </a:endParaRPr>
          </a:p>
          <a:p>
            <a:r>
              <a:rPr lang="en-US" altLang="ko-KR" dirty="0" smtClean="0">
                <a:solidFill>
                  <a:srgbClr val="C00000"/>
                </a:solidFill>
              </a:rPr>
              <a:t>What snack food should we send?  </a:t>
            </a:r>
          </a:p>
          <a:p>
            <a:endParaRPr lang="en-US" altLang="ko-KR" dirty="0">
              <a:solidFill>
                <a:srgbClr val="C00000"/>
              </a:solidFill>
            </a:endParaRPr>
          </a:p>
          <a:p>
            <a:r>
              <a:rPr lang="en-US" altLang="ko-KR" dirty="0" smtClean="0">
                <a:solidFill>
                  <a:srgbClr val="C00000"/>
                </a:solidFill>
              </a:rPr>
              <a:t>What is your favorite snack food?  </a:t>
            </a:r>
            <a:endParaRPr lang="ko-KR" alt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wallnerok.com/sitebuilder/images/35mmPatrikWallner_Korea_KoreanSnacksLOWQ-731x4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10272945" cy="6858000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Add Some Snack Food: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http://blog.korea.net/wp-content/uploads/2011/04/suzychung_snack_tot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340768"/>
            <a:ext cx="5048250" cy="5400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8674" name="Picture 2" descr="http://i.livescience.com/images/i/000/058/552/original/forbidden-city.jpg?13830238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2616" y="0"/>
            <a:ext cx="1031278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5602" name="Picture 2" descr="http://www.wushushaolinkungfu.com/images/websiteforms/whitebeltforms/wubuquan/wubuqua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8782050" cy="5048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1266" name="Picture 2" descr="https://upload.wikimedia.org/wikipedia/commons/0/0f/Grosser_Pan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42" name="Picture 2" descr="http://img.timeinc.net/time/photoessays/2009/tiananmen_square/tiananmen_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943"/>
            <a:ext cx="10332640" cy="68320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is America famous for? 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220" name="Picture 4" descr="https://www.whitehouse.gov/sites/default/files/image/whitehouse_history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91759"/>
            <a:ext cx="9144000" cy="51662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22" name="Picture 2" descr="http://a30de2edae0c4b0bc6ba-a8477a60b1c5d9e290ed2e4c0d53743c.r24.cf1.rackcdn.com/2/5/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96</Words>
  <Application>Microsoft Office PowerPoint</Application>
  <PresentationFormat>화면 슬라이드 쇼(4:3)</PresentationFormat>
  <Paragraphs>20</Paragraphs>
  <Slides>33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33</vt:i4>
      </vt:variant>
    </vt:vector>
  </HeadingPairs>
  <TitlesOfParts>
    <vt:vector size="34" baseType="lpstr">
      <vt:lpstr>Office 테마</vt:lpstr>
      <vt:lpstr>Lesson 7 – Sharing Culture</vt:lpstr>
      <vt:lpstr>Famous for… </vt:lpstr>
      <vt:lpstr>What is China famous for?   </vt:lpstr>
      <vt:lpstr>슬라이드 4</vt:lpstr>
      <vt:lpstr>슬라이드 5</vt:lpstr>
      <vt:lpstr>슬라이드 6</vt:lpstr>
      <vt:lpstr>슬라이드 7</vt:lpstr>
      <vt:lpstr>What is America famous for?   </vt:lpstr>
      <vt:lpstr>슬라이드 9</vt:lpstr>
      <vt:lpstr>슬라이드 10</vt:lpstr>
      <vt:lpstr>슬라이드 11</vt:lpstr>
      <vt:lpstr>What is Australia famous for?   </vt:lpstr>
      <vt:lpstr>슬라이드 13</vt:lpstr>
      <vt:lpstr>슬라이드 14</vt:lpstr>
      <vt:lpstr>슬라이드 15</vt:lpstr>
      <vt:lpstr>What is Brazil famous for?   </vt:lpstr>
      <vt:lpstr>슬라이드 17</vt:lpstr>
      <vt:lpstr>슬라이드 18</vt:lpstr>
      <vt:lpstr>슬라이드 19</vt:lpstr>
      <vt:lpstr>What is England famous for?   </vt:lpstr>
      <vt:lpstr>슬라이드 21</vt:lpstr>
      <vt:lpstr>슬라이드 22</vt:lpstr>
      <vt:lpstr>슬라이드 23</vt:lpstr>
      <vt:lpstr>What is France famous for?   </vt:lpstr>
      <vt:lpstr>슬라이드 25</vt:lpstr>
      <vt:lpstr>슬라이드 26</vt:lpstr>
      <vt:lpstr>What is Canada famous for?   </vt:lpstr>
      <vt:lpstr>슬라이드 28</vt:lpstr>
      <vt:lpstr>슬라이드 29</vt:lpstr>
      <vt:lpstr>Famous For Quiz</vt:lpstr>
      <vt:lpstr>What is Korea Famous For?</vt:lpstr>
      <vt:lpstr>Gift Box </vt:lpstr>
      <vt:lpstr>Add Some Snack Food: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7 – Sharing Culture</dc:title>
  <dc:creator>user</dc:creator>
  <cp:lastModifiedBy>user</cp:lastModifiedBy>
  <cp:revision>10</cp:revision>
  <dcterms:created xsi:type="dcterms:W3CDTF">2015-09-16T06:28:01Z</dcterms:created>
  <dcterms:modified xsi:type="dcterms:W3CDTF">2015-10-01T04:40:43Z</dcterms:modified>
</cp:coreProperties>
</file>