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ED82-161E-4B12-91B2-EF7983F163EC}" type="datetimeFigureOut">
              <a:rPr lang="ko-KR" altLang="en-US" smtClean="0"/>
              <a:pPr/>
              <a:t>2015-04-03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8E84-F35F-4C0A-B372-7E5C7F5786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pals.co.uk/find-pal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9 – Structure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mtClean="0"/>
              <a:t>Write </a:t>
            </a:r>
            <a:r>
              <a:rPr lang="en-US" altLang="ko-KR" smtClean="0"/>
              <a:t>an </a:t>
            </a:r>
            <a:r>
              <a:rPr lang="en-US" altLang="ko-KR" dirty="0" smtClean="0"/>
              <a:t>email to your favorite celebrity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Structure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static.guim.co.uk/sys-images/Guardian/Pix/pictures/2014/10/2/1412253895587/Construction-cranes-worki-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wonderfulengineering.com/wp-content/uploads/2014/10/constructio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dirty="0" smtClean="0"/>
              <a:t>Structure – </a:t>
            </a:r>
            <a:br>
              <a:rPr lang="en-US" altLang="ko-KR" dirty="0" smtClean="0"/>
            </a:br>
            <a:r>
              <a:rPr lang="en-US" altLang="ko-KR" dirty="0" smtClean="0"/>
              <a:t>How you put it together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in Writing: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://1.bp.blogspot.com/-C_rx8OrV8G8/UX30HJ7OwZI/AAAAAAAAAFE/C6EhRKk3vug/s1600/blog-writing-ti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6264696" cy="3611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57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988840"/>
            <a:ext cx="1259632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5805264"/>
            <a:ext cx="1763688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1988840"/>
            <a:ext cx="18356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564904"/>
            <a:ext cx="22677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57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73513"/>
            <a:ext cx="63134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3690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Structure 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3690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683568" y="2132856"/>
            <a:ext cx="7740352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1560" y="5733256"/>
            <a:ext cx="7740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47664" y="1412776"/>
            <a:ext cx="6491064" cy="1584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dirty="0" smtClean="0"/>
              <a:t>From:</a:t>
            </a:r>
          </a:p>
          <a:p>
            <a:pPr>
              <a:buNone/>
            </a:pPr>
            <a:r>
              <a:rPr lang="en-US" altLang="ko-KR" dirty="0" smtClean="0"/>
              <a:t>To:</a:t>
            </a:r>
          </a:p>
          <a:p>
            <a:pPr>
              <a:buNone/>
            </a:pPr>
            <a:r>
              <a:rPr lang="en-US" altLang="ko-KR" dirty="0" smtClean="0"/>
              <a:t>Subject:  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Let’s write a letter to a sick kid…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http://www.postpals.co.uk/find-pals/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</Words>
  <Application>Microsoft Office PowerPoint</Application>
  <PresentationFormat>화면 슬라이드 쇼(4:3)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Lesson 9 – Structure </vt:lpstr>
      <vt:lpstr>Structure </vt:lpstr>
      <vt:lpstr>Structure –  How you put it together</vt:lpstr>
      <vt:lpstr>Structure in Writing:</vt:lpstr>
      <vt:lpstr>슬라이드 5</vt:lpstr>
      <vt:lpstr>슬라이드 6</vt:lpstr>
      <vt:lpstr>슬라이드 7</vt:lpstr>
      <vt:lpstr>Email Structure </vt:lpstr>
      <vt:lpstr>Let’s write a letter to a sick kid… </vt:lpstr>
      <vt:lpstr>Write an email to your favorite celebrity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9 – Structure</dc:title>
  <dc:creator>user</dc:creator>
  <cp:lastModifiedBy>user</cp:lastModifiedBy>
  <cp:revision>5</cp:revision>
  <dcterms:created xsi:type="dcterms:W3CDTF">2015-04-02T03:59:58Z</dcterms:created>
  <dcterms:modified xsi:type="dcterms:W3CDTF">2015-04-03T04:12:18Z</dcterms:modified>
</cp:coreProperties>
</file>