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52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4932-08F5-4297-A959-ABBC8B3EBDA4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909A-1A52-4DB2-8862-C15E97C6A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78909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4932-08F5-4297-A959-ABBC8B3EBDA4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909A-1A52-4DB2-8862-C15E97C6A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1869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4932-08F5-4297-A959-ABBC8B3EBDA4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909A-1A52-4DB2-8862-C15E97C6A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72248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4932-08F5-4297-A959-ABBC8B3EBDA4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909A-1A52-4DB2-8862-C15E97C6A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7136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4932-08F5-4297-A959-ABBC8B3EBDA4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909A-1A52-4DB2-8862-C15E97C6A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6012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4932-08F5-4297-A959-ABBC8B3EBDA4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909A-1A52-4DB2-8862-C15E97C6A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12330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4932-08F5-4297-A959-ABBC8B3EBDA4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909A-1A52-4DB2-8862-C15E97C6A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09748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4932-08F5-4297-A959-ABBC8B3EBDA4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909A-1A52-4DB2-8862-C15E97C6A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46559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4932-08F5-4297-A959-ABBC8B3EBDA4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909A-1A52-4DB2-8862-C15E97C6A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8119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4932-08F5-4297-A959-ABBC8B3EBDA4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909A-1A52-4DB2-8862-C15E97C6A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80866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2F4932-08F5-4297-A959-ABBC8B3EBDA4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D909A-1A52-4DB2-8862-C15E97C6A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72051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2F4932-08F5-4297-A959-ABBC8B3EBDA4}" type="datetimeFigureOut">
              <a:rPr lang="en-US" smtClean="0"/>
              <a:pPr/>
              <a:t>3/9/2015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D909A-1A52-4DB2-8862-C15E97C6A42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181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2" y="0"/>
            <a:ext cx="1828800" cy="2743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Math</a:t>
            </a: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English </a:t>
            </a:r>
            <a:endParaRPr lang="en-US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32572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Art</a:t>
            </a:r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2880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Science </a:t>
            </a:r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661372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Red</a:t>
            </a:r>
            <a:endParaRPr lang="en-US" sz="3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65760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Blue</a:t>
            </a:r>
            <a:endParaRPr lang="en-US" sz="32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490172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Green</a:t>
            </a:r>
            <a:endParaRPr lang="en-US" sz="32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48640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Gold</a:t>
            </a:r>
            <a:endParaRPr lang="en-US" sz="3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315200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Diamond</a:t>
            </a:r>
            <a:endParaRPr lang="en-US" sz="32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311428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Pink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319138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2" y="0"/>
            <a:ext cx="1828800" cy="2743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Baseball</a:t>
            </a: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Badminton</a:t>
            </a:r>
            <a:endParaRPr lang="en-US" sz="28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32572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Soccer</a:t>
            </a:r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2880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Reading</a:t>
            </a:r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661372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Writing </a:t>
            </a:r>
            <a:endParaRPr lang="en-US" sz="3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65760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Mother</a:t>
            </a:r>
            <a:endParaRPr lang="en-US" sz="32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490172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Father</a:t>
            </a:r>
            <a:endParaRPr lang="en-US" sz="32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48640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Dogs</a:t>
            </a:r>
            <a:endParaRPr lang="en-US" sz="3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315200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Cats</a:t>
            </a:r>
            <a:endParaRPr lang="en-US" sz="32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311428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Fish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1624147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2" y="0"/>
            <a:ext cx="1828800" cy="2743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Games </a:t>
            </a: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Poop</a:t>
            </a:r>
            <a:endParaRPr lang="en-US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32572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Books</a:t>
            </a:r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2880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Teacher</a:t>
            </a:r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661372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Movies</a:t>
            </a:r>
            <a:endParaRPr lang="en-US" sz="3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65760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Friends</a:t>
            </a:r>
            <a:endParaRPr lang="en-US" sz="32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490172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Flowers</a:t>
            </a:r>
            <a:endParaRPr lang="en-US" sz="32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48640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Music</a:t>
            </a:r>
            <a:endParaRPr lang="en-US" sz="3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315200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Pizza </a:t>
            </a:r>
            <a:endParaRPr lang="en-US" sz="32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311428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Hamburger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230045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2" y="0"/>
            <a:ext cx="1828800" cy="2743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err="1" smtClean="0"/>
              <a:t>Kimchi</a:t>
            </a: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 smtClean="0"/>
              <a:t>Bibimbap</a:t>
            </a:r>
            <a:endParaRPr lang="en-US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32572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Sports Car</a:t>
            </a:r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2880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Home Plus</a:t>
            </a:r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661372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Money</a:t>
            </a:r>
            <a:endParaRPr lang="en-US" sz="3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65760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Bacon </a:t>
            </a:r>
            <a:endParaRPr lang="en-US" sz="32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490172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Candy </a:t>
            </a:r>
            <a:endParaRPr lang="en-US" sz="32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48640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Chocolate</a:t>
            </a:r>
            <a:endParaRPr lang="en-US" sz="28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315200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Pictures </a:t>
            </a:r>
            <a:endParaRPr lang="en-US" sz="32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311428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Orange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2300454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2" y="0"/>
            <a:ext cx="1828800" cy="2743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Banana </a:t>
            </a: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Apple</a:t>
            </a:r>
            <a:endParaRPr lang="en-US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32572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Korea </a:t>
            </a:r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2880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err="1" smtClean="0"/>
              <a:t>Daejeon</a:t>
            </a:r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661372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Dancing </a:t>
            </a:r>
            <a:endParaRPr lang="en-US" sz="3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65760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TV</a:t>
            </a:r>
            <a:endParaRPr lang="en-US" sz="32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490172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Shoes</a:t>
            </a:r>
            <a:endParaRPr lang="en-US" sz="32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48640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Water</a:t>
            </a:r>
            <a:endParaRPr lang="en-US" sz="3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315200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Balloons </a:t>
            </a:r>
            <a:endParaRPr lang="en-US" sz="32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311428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Dolphins 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2300454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2" y="0"/>
            <a:ext cx="1828800" cy="2743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 smtClean="0"/>
              <a:t>Toy</a:t>
            </a:r>
            <a:endParaRPr lang="en-US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Fire </a:t>
            </a:r>
            <a:endParaRPr lang="en-US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32572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Inside </a:t>
            </a:r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2880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Outside</a:t>
            </a:r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661372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Desk </a:t>
            </a:r>
            <a:endParaRPr lang="en-US" sz="3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65760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Kitchen</a:t>
            </a:r>
            <a:endParaRPr lang="en-US" sz="32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490172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Living Room</a:t>
            </a:r>
            <a:endParaRPr lang="en-US" sz="32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48640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Flower </a:t>
            </a:r>
            <a:endParaRPr lang="en-US" sz="32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315200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Cake </a:t>
            </a:r>
            <a:endParaRPr lang="en-US" sz="32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311428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BBQ Chicken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230045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72" y="0"/>
            <a:ext cx="1828800" cy="27432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3200" dirty="0" smtClean="0"/>
              <a:t>Notebook</a:t>
            </a:r>
            <a:endParaRPr lang="en-US" sz="32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Shirt </a:t>
            </a:r>
            <a:endParaRPr lang="en-US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832572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Tooth</a:t>
            </a:r>
          </a:p>
          <a:p>
            <a:r>
              <a:rPr lang="en-US" sz="3200" dirty="0" smtClean="0"/>
              <a:t>brush</a:t>
            </a:r>
            <a:endParaRPr lang="en-US" sz="32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82880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Milk </a:t>
            </a:r>
            <a:endParaRPr lang="en-US" sz="32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661372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Airplane </a:t>
            </a:r>
            <a:endParaRPr lang="en-US" sz="32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365760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Honey Butter Chips</a:t>
            </a:r>
            <a:endParaRPr lang="en-US" sz="3200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5490172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Skateboard</a:t>
            </a:r>
            <a:endParaRPr lang="en-US" sz="2800" dirty="0"/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5486400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 smtClean="0"/>
              <a:t>Swimming </a:t>
            </a:r>
            <a:endParaRPr lang="en-US" sz="2800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7315200" y="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Cleaning </a:t>
            </a:r>
            <a:endParaRPr lang="en-US" sz="3200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7311428" y="2743200"/>
            <a:ext cx="1828800" cy="2743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 smtClean="0"/>
              <a:t>Nose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230045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1369</TotalTime>
  <Words>77</Words>
  <Application>Microsoft Office PowerPoint</Application>
  <PresentationFormat>화면 슬라이드 쇼(4:3)</PresentationFormat>
  <Paragraphs>71</Paragraphs>
  <Slides>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Theme</vt:lpstr>
      <vt:lpstr>Math</vt:lpstr>
      <vt:lpstr>Baseball</vt:lpstr>
      <vt:lpstr>Games </vt:lpstr>
      <vt:lpstr>Kimchi</vt:lpstr>
      <vt:lpstr>Banana </vt:lpstr>
      <vt:lpstr>Toy</vt:lpstr>
      <vt:lpstr>Notebook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</dc:title>
  <dc:creator>Typhoon</dc:creator>
  <cp:lastModifiedBy>user</cp:lastModifiedBy>
  <cp:revision>11</cp:revision>
  <dcterms:created xsi:type="dcterms:W3CDTF">2015-03-07T13:35:17Z</dcterms:created>
  <dcterms:modified xsi:type="dcterms:W3CDTF">2015-03-08T23:55:02Z</dcterms:modified>
</cp:coreProperties>
</file>