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8" r:id="rId17"/>
    <p:sldId id="262" r:id="rId18"/>
    <p:sldId id="264" r:id="rId19"/>
    <p:sldId id="265" r:id="rId20"/>
    <p:sldId id="263" r:id="rId2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F8E22-5D47-4CA2-A79B-F1B219F56694}" type="datetimeFigureOut">
              <a:rPr lang="ko-KR" altLang="en-US" smtClean="0"/>
              <a:pPr/>
              <a:t>2015-04-16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62C2-4D9B-48EA-A8C2-1C79D10FF9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puzzlersworld.com/wp/wp-content/uploads/2012/10/how-many-squares-are-in-this-picture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1285"/>
            <a:ext cx="8568952" cy="6426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or Antonym?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Smart </a:t>
            </a:r>
          </a:p>
          <a:p>
            <a:pPr algn="ctr">
              <a:buNone/>
            </a:pPr>
            <a:endParaRPr lang="en-US" altLang="ko-KR" sz="44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Intelligent </a:t>
            </a:r>
            <a:endParaRPr lang="ko-KR" altLang="en-US" sz="4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or Antonym?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Sleepy </a:t>
            </a:r>
          </a:p>
          <a:p>
            <a:pPr algn="ctr">
              <a:buNone/>
            </a:pPr>
            <a:endParaRPr lang="en-US" altLang="ko-KR" sz="44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Tired </a:t>
            </a:r>
            <a:endParaRPr lang="ko-KR" altLang="en-US" sz="4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or Antonym?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Large</a:t>
            </a:r>
          </a:p>
          <a:p>
            <a:pPr algn="ctr">
              <a:buNone/>
            </a:pPr>
            <a:endParaRPr lang="en-US" altLang="ko-KR" sz="44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Huge</a:t>
            </a:r>
            <a:endParaRPr lang="ko-KR" altLang="en-US" sz="4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or Antonym?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Strong</a:t>
            </a:r>
          </a:p>
          <a:p>
            <a:pPr algn="ctr">
              <a:buNone/>
            </a:pPr>
            <a:endParaRPr lang="en-US" altLang="ko-KR" sz="44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Weak </a:t>
            </a:r>
            <a:endParaRPr lang="ko-KR" altLang="en-US" sz="4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or Antonym?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Liquid</a:t>
            </a:r>
          </a:p>
          <a:p>
            <a:pPr algn="ctr">
              <a:buNone/>
            </a:pPr>
            <a:endParaRPr lang="en-US" altLang="ko-KR" sz="44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Solid </a:t>
            </a:r>
            <a:endParaRPr lang="ko-KR" altLang="en-US" sz="4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or Antonym?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Sharp</a:t>
            </a:r>
          </a:p>
          <a:p>
            <a:pPr algn="ctr">
              <a:buNone/>
            </a:pPr>
            <a:endParaRPr lang="en-US" altLang="ko-KR" sz="44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Dull </a:t>
            </a:r>
            <a:endParaRPr lang="ko-KR" altLang="en-US" sz="4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066726"/>
            <a:ext cx="3610744" cy="286633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Using a Thesaurus 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552" y="0"/>
            <a:ext cx="5065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77003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blog.mommafix.com/wp-content/uploads/2010/09/mosqui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80928"/>
            <a:ext cx="5337299" cy="3826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459432"/>
            <a:ext cx="777003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0" y="3212976"/>
            <a:ext cx="8640960" cy="317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459432"/>
            <a:ext cx="777003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8352928" cy="365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4.bp.blogspot.com/-vEIqbDfLDOk/UP16d4w4ikI/AAAAAAAACgw/15o3Qme9QWw/s1600/how+many+squares+in+this+picture+answer+-+AsadKhan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2"/>
            <a:ext cx="9144000" cy="682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94693" y="-1091307"/>
            <a:ext cx="675461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13 – </a:t>
            </a:r>
            <a:br>
              <a:rPr lang="en-US" altLang="ko-KR" dirty="0" smtClean="0"/>
            </a:br>
            <a:r>
              <a:rPr lang="en-US" altLang="ko-KR" dirty="0" smtClean="0"/>
              <a:t>Comparing Word Meanings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24936" cy="55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 rot="20268060">
            <a:off x="1958571" y="2402553"/>
            <a:ext cx="4392488" cy="1512168"/>
          </a:xfrm>
          <a:prstGeom prst="rect">
            <a:avLst/>
          </a:prstGeom>
          <a:effectLst>
            <a:outerShdw blurRad="381000" dist="228600" dir="1500000" sx="108000" sy="108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Synonym  </a:t>
            </a:r>
            <a:endParaRPr lang="ko-KR" alt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609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 rot="20268060">
            <a:off x="1958571" y="2402553"/>
            <a:ext cx="4392488" cy="1512168"/>
          </a:xfrm>
          <a:prstGeom prst="rect">
            <a:avLst/>
          </a:prstGeom>
          <a:effectLst>
            <a:outerShdw blurRad="381000" dist="228600" dir="1500000" sx="108000" sy="108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Antonym   </a:t>
            </a:r>
            <a:endParaRPr lang="ko-KR" alt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or Antonym?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I </a:t>
            </a:r>
          </a:p>
          <a:p>
            <a:pPr algn="ctr">
              <a:buNone/>
            </a:pPr>
            <a:endParaRPr lang="en-US" altLang="ko-KR" sz="44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Me</a:t>
            </a:r>
            <a:endParaRPr lang="ko-KR" altLang="en-US" sz="4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or Antonym?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I </a:t>
            </a:r>
          </a:p>
          <a:p>
            <a:pPr algn="ctr">
              <a:buNone/>
            </a:pPr>
            <a:endParaRPr lang="en-US" altLang="ko-KR" sz="44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You </a:t>
            </a:r>
            <a:endParaRPr lang="ko-KR" altLang="en-US" sz="4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or Antonym?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Poor </a:t>
            </a:r>
          </a:p>
          <a:p>
            <a:pPr algn="ctr">
              <a:buNone/>
            </a:pPr>
            <a:endParaRPr lang="en-US" altLang="ko-KR" sz="44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Rich </a:t>
            </a:r>
            <a:endParaRPr lang="ko-KR" altLang="en-US" sz="4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 or Antonym?  </a:t>
            </a:r>
            <a:endParaRPr lang="ko-KR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Full </a:t>
            </a:r>
          </a:p>
          <a:p>
            <a:pPr algn="ctr">
              <a:buNone/>
            </a:pPr>
            <a:endParaRPr lang="en-US" altLang="ko-KR" sz="44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altLang="ko-KR" sz="4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cs typeface="Verdana" pitchFamily="34" charset="0"/>
              </a:rPr>
              <a:t>Empty </a:t>
            </a:r>
            <a:endParaRPr lang="ko-KR" altLang="en-US" sz="4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68</Words>
  <Application>Microsoft Office PowerPoint</Application>
  <PresentationFormat>화면 슬라이드 쇼(4:3)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Lesson 13 –  Comparing Word Meanings</vt:lpstr>
      <vt:lpstr>슬라이드 4</vt:lpstr>
      <vt:lpstr>슬라이드 5</vt:lpstr>
      <vt:lpstr>Synonym or Antonym?  </vt:lpstr>
      <vt:lpstr>Synonym or Antonym?  </vt:lpstr>
      <vt:lpstr>Synonym or Antonym?  </vt:lpstr>
      <vt:lpstr>Synonym or Antonym?  </vt:lpstr>
      <vt:lpstr>Synonym or Antonym?  </vt:lpstr>
      <vt:lpstr>Synonym or Antonym?  </vt:lpstr>
      <vt:lpstr>Synonym or Antonym?  </vt:lpstr>
      <vt:lpstr>Synonym or Antonym?  </vt:lpstr>
      <vt:lpstr>Synonym or Antonym?  </vt:lpstr>
      <vt:lpstr>Synonym or Antonym?  </vt:lpstr>
      <vt:lpstr>Using a Thesaurus  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15</cp:revision>
  <dcterms:created xsi:type="dcterms:W3CDTF">2015-04-10T03:29:30Z</dcterms:created>
  <dcterms:modified xsi:type="dcterms:W3CDTF">2015-04-16T05:28:19Z</dcterms:modified>
</cp:coreProperties>
</file>