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63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2C71E-4AD7-4C5D-B03C-5E9FC446D09F}" type="datetimeFigureOut">
              <a:rPr lang="ko-KR" altLang="en-US" smtClean="0"/>
              <a:pPr/>
              <a:t>2015-10-29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EA05E-6EC6-47B1-A3DB-1E4A19600A2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2C71E-4AD7-4C5D-B03C-5E9FC446D09F}" type="datetimeFigureOut">
              <a:rPr lang="ko-KR" altLang="en-US" smtClean="0"/>
              <a:pPr/>
              <a:t>2015-10-29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EA05E-6EC6-47B1-A3DB-1E4A19600A2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2C71E-4AD7-4C5D-B03C-5E9FC446D09F}" type="datetimeFigureOut">
              <a:rPr lang="ko-KR" altLang="en-US" smtClean="0"/>
              <a:pPr/>
              <a:t>2015-10-29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EA05E-6EC6-47B1-A3DB-1E4A19600A2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2C71E-4AD7-4C5D-B03C-5E9FC446D09F}" type="datetimeFigureOut">
              <a:rPr lang="ko-KR" altLang="en-US" smtClean="0"/>
              <a:pPr/>
              <a:t>2015-10-29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EA05E-6EC6-47B1-A3DB-1E4A19600A2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2C71E-4AD7-4C5D-B03C-5E9FC446D09F}" type="datetimeFigureOut">
              <a:rPr lang="ko-KR" altLang="en-US" smtClean="0"/>
              <a:pPr/>
              <a:t>2015-10-29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EA05E-6EC6-47B1-A3DB-1E4A19600A2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2C71E-4AD7-4C5D-B03C-5E9FC446D09F}" type="datetimeFigureOut">
              <a:rPr lang="ko-KR" altLang="en-US" smtClean="0"/>
              <a:pPr/>
              <a:t>2015-10-29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EA05E-6EC6-47B1-A3DB-1E4A19600A2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2C71E-4AD7-4C5D-B03C-5E9FC446D09F}" type="datetimeFigureOut">
              <a:rPr lang="ko-KR" altLang="en-US" smtClean="0"/>
              <a:pPr/>
              <a:t>2015-10-29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EA05E-6EC6-47B1-A3DB-1E4A19600A2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2C71E-4AD7-4C5D-B03C-5E9FC446D09F}" type="datetimeFigureOut">
              <a:rPr lang="ko-KR" altLang="en-US" smtClean="0"/>
              <a:pPr/>
              <a:t>2015-10-29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EA05E-6EC6-47B1-A3DB-1E4A19600A2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2C71E-4AD7-4C5D-B03C-5E9FC446D09F}" type="datetimeFigureOut">
              <a:rPr lang="ko-KR" altLang="en-US" smtClean="0"/>
              <a:pPr/>
              <a:t>2015-10-29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EA05E-6EC6-47B1-A3DB-1E4A19600A2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2C71E-4AD7-4C5D-B03C-5E9FC446D09F}" type="datetimeFigureOut">
              <a:rPr lang="ko-KR" altLang="en-US" smtClean="0"/>
              <a:pPr/>
              <a:t>2015-10-29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EA05E-6EC6-47B1-A3DB-1E4A19600A2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2C71E-4AD7-4C5D-B03C-5E9FC446D09F}" type="datetimeFigureOut">
              <a:rPr lang="ko-KR" altLang="en-US" smtClean="0"/>
              <a:pPr/>
              <a:t>2015-10-29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EA05E-6EC6-47B1-A3DB-1E4A19600A2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A2C71E-4AD7-4C5D-B03C-5E9FC446D09F}" type="datetimeFigureOut">
              <a:rPr lang="ko-KR" altLang="en-US" smtClean="0"/>
              <a:pPr/>
              <a:t>2015-10-29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8EA05E-6EC6-47B1-A3DB-1E4A19600A2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 rot="16200000">
            <a:off x="1387441" y="-1126792"/>
            <a:ext cx="6369118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3794" name="Picture 2" descr="http://azcoloring.com/coloring/5iR/rer/5iRrerR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08" y="891634"/>
            <a:ext cx="8964488" cy="59663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2770" name="Picture 2" descr="https://s-media-cache-ak0.pinimg.com/originals/36/b2/f1/36b2f1f4020a8f07673ba421f14b702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836342" y="-1218362"/>
            <a:ext cx="7471317" cy="9144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1746" name="Picture 2" descr="http://www.raisingourkids.com/coloring-pages/holiday/halloween/pages/kid/free/free-kids-coloring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999436" y="-1043157"/>
            <a:ext cx="7324641" cy="89644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0722" name="Picture 2" descr="https://s-media-cache-ak0.pinimg.com/originals/02/e2/05/02e2052ae2b1c60bd9de9d0490b837d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277469" y="-1008531"/>
            <a:ext cx="6858001" cy="88750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29698" name="Picture 2" descr="http://orig11.deviantart.net/4416/f/2010/299/0/a/_free__halloween_coloring_page_by_drmario64-d31k3m5.png"/>
          <p:cNvPicPr>
            <a:picLocks noChangeAspect="1" noChangeArrowheads="1"/>
          </p:cNvPicPr>
          <p:nvPr/>
        </p:nvPicPr>
        <p:blipFill>
          <a:blip r:embed="rId2" cstate="print">
            <a:biLevel thresh="50000"/>
          </a:blip>
          <a:srcRect/>
          <a:stretch>
            <a:fillRect/>
          </a:stretch>
        </p:blipFill>
        <p:spPr bwMode="auto">
          <a:xfrm rot="16200000">
            <a:off x="1117458" y="-1168542"/>
            <a:ext cx="6858000" cy="91950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28674" name="Picture 2" descr="http://imgc.coloringdsgn.com/2015/10/18/scary-halloween-coloring-pages-printables-l-b64f0d425c8c0f97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302966" y="-574773"/>
            <a:ext cx="7005613" cy="79563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27650" name="Picture 2" descr="http://www.coloringshapes.com/wp-content/uploads/2015/10/Halloween-Coloring-P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417370" y="-1300678"/>
            <a:ext cx="6309319" cy="91439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026" name="Picture 2" descr="http://gtmccamish.com/wp-content/uploads/2015/03/Halloween-Color-Pages-For-Toddlers-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324101" y="-1000572"/>
            <a:ext cx="6819327" cy="88204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2290" name="Picture 2" descr="http://www.freelargeimages.com/wp-content/uploads/2014/11/Halloween_coloring_pages_for_preschoolers-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4264"/>
            <a:ext cx="8208912" cy="69215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1266" name="Picture 2" descr="http://www.freelargeimages.com/wp-content/uploads/2014/11/Scary_halloween_coloring_pages-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035170" y="-935415"/>
            <a:ext cx="7073660" cy="914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0242" name="Picture 2" descr="http://i2.wp.com/merlotmommy.com/wp-content/uploads/2014/10/Halloween_Coloring_Page_Sugar_Sku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069040" y="-1264114"/>
            <a:ext cx="7258455" cy="93965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9218" name="Picture 2" descr="https://s-media-cache-ak0.pinimg.com/originals/0b/71/07/0b7107be0b4c1ad0c50d2ca951900aa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005789" y="-1140676"/>
            <a:ext cx="7061430" cy="914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8194" name="Picture 2" descr="http://teddyscare.com/wp-content/uploads/2015/10/Cartoons-Halloween-Coloring-Pages-Free-Printab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7502"/>
            <a:ext cx="9144000" cy="65304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7170" name="Picture 2" descr="http://www.freefunhalloween.com/media/Halloween-Candy-Critter-Coloring-Page_mai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187625" y="-1"/>
            <a:ext cx="6948263" cy="69482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6146" name="Picture 2" descr="http://www.acoloringpages.net/wp-content/uploads/2015/10/Halloween_Owl_Witch_Coloring_P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115617" y="-1"/>
            <a:ext cx="6768752" cy="67687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122" name="Picture 2" descr="http://cdn.coolmompicks.com/wp-content/uploads/2014/10/sweet-spooky-little-coloring-page-for-sharing.jpg"/>
          <p:cNvPicPr>
            <a:picLocks noChangeAspect="1" noChangeArrowheads="1"/>
          </p:cNvPicPr>
          <p:nvPr/>
        </p:nvPicPr>
        <p:blipFill>
          <a:blip r:embed="rId2" cstate="print">
            <a:biLevel thresh="50000"/>
          </a:blip>
          <a:srcRect/>
          <a:stretch>
            <a:fillRect/>
          </a:stretch>
        </p:blipFill>
        <p:spPr bwMode="auto">
          <a:xfrm>
            <a:off x="1" y="0"/>
            <a:ext cx="9143999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화면 슬라이드 쇼(4:3)</PresentationFormat>
  <Paragraphs>0</Paragraphs>
  <Slides>17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17</vt:i4>
      </vt:variant>
    </vt:vector>
  </HeadingPairs>
  <TitlesOfParts>
    <vt:vector size="18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user</dc:creator>
  <cp:lastModifiedBy>user</cp:lastModifiedBy>
  <cp:revision>3</cp:revision>
  <dcterms:created xsi:type="dcterms:W3CDTF">2015-10-27T07:05:41Z</dcterms:created>
  <dcterms:modified xsi:type="dcterms:W3CDTF">2015-10-29T05:06:49Z</dcterms:modified>
</cp:coreProperties>
</file>