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67" r:id="rId31"/>
    <p:sldId id="268" r:id="rId3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AE07-250B-4649-8C2D-E8211B7525AB}" type="datetimeFigureOut">
              <a:rPr lang="ko-KR" altLang="en-US" smtClean="0"/>
              <a:t>2015-11-04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138C-0139-4265-B368-0F32898D4A7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AE07-250B-4649-8C2D-E8211B7525AB}" type="datetimeFigureOut">
              <a:rPr lang="ko-KR" altLang="en-US" smtClean="0"/>
              <a:t>2015-11-04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138C-0139-4265-B368-0F32898D4A7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AE07-250B-4649-8C2D-E8211B7525AB}" type="datetimeFigureOut">
              <a:rPr lang="ko-KR" altLang="en-US" smtClean="0"/>
              <a:t>2015-11-04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138C-0139-4265-B368-0F32898D4A7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AE07-250B-4649-8C2D-E8211B7525AB}" type="datetimeFigureOut">
              <a:rPr lang="ko-KR" altLang="en-US" smtClean="0"/>
              <a:t>2015-11-04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138C-0139-4265-B368-0F32898D4A7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AE07-250B-4649-8C2D-E8211B7525AB}" type="datetimeFigureOut">
              <a:rPr lang="ko-KR" altLang="en-US" smtClean="0"/>
              <a:t>2015-11-04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138C-0139-4265-B368-0F32898D4A7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AE07-250B-4649-8C2D-E8211B7525AB}" type="datetimeFigureOut">
              <a:rPr lang="ko-KR" altLang="en-US" smtClean="0"/>
              <a:t>2015-11-04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138C-0139-4265-B368-0F32898D4A7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AE07-250B-4649-8C2D-E8211B7525AB}" type="datetimeFigureOut">
              <a:rPr lang="ko-KR" altLang="en-US" smtClean="0"/>
              <a:t>2015-11-04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138C-0139-4265-B368-0F32898D4A7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AE07-250B-4649-8C2D-E8211B7525AB}" type="datetimeFigureOut">
              <a:rPr lang="ko-KR" altLang="en-US" smtClean="0"/>
              <a:t>2015-11-04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138C-0139-4265-B368-0F32898D4A7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AE07-250B-4649-8C2D-E8211B7525AB}" type="datetimeFigureOut">
              <a:rPr lang="ko-KR" altLang="en-US" smtClean="0"/>
              <a:t>2015-11-04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138C-0139-4265-B368-0F32898D4A7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AE07-250B-4649-8C2D-E8211B7525AB}" type="datetimeFigureOut">
              <a:rPr lang="ko-KR" altLang="en-US" smtClean="0"/>
              <a:t>2015-11-04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138C-0139-4265-B368-0F32898D4A7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AE07-250B-4649-8C2D-E8211B7525AB}" type="datetimeFigureOut">
              <a:rPr lang="ko-KR" altLang="en-US" smtClean="0"/>
              <a:t>2015-11-04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138C-0139-4265-B368-0F32898D4A7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DAE07-250B-4649-8C2D-E8211B7525AB}" type="datetimeFigureOut">
              <a:rPr lang="ko-KR" altLang="en-US" smtClean="0"/>
              <a:t>2015-11-04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5138C-0139-4265-B368-0F32898D4A7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Goats Gruff Game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3600"/>
            <a:ext cx="3962400" cy="1470025"/>
          </a:xfrm>
        </p:spPr>
        <p:txBody>
          <a:bodyPr/>
          <a:lstStyle/>
          <a:p>
            <a:r>
              <a:rPr lang="en-US" altLang="ko-KR" dirty="0" smtClean="0"/>
              <a:t>Let’s read again. 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2" descr="G:\Students 2013\winter english camp 2014\story book pics\SAM_2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5358" y="0"/>
            <a:ext cx="520864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75" y="100013"/>
            <a:ext cx="7562850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0163" y="457200"/>
            <a:ext cx="654367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3013" y="414338"/>
            <a:ext cx="6657975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300038"/>
            <a:ext cx="6276975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0638" y="609600"/>
            <a:ext cx="656272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2538" y="423863"/>
            <a:ext cx="6638925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0663" y="409575"/>
            <a:ext cx="616267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938" y="342900"/>
            <a:ext cx="633412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275" y="309563"/>
            <a:ext cx="6267450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Reading with Punctuation: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900" y="381000"/>
            <a:ext cx="6172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361950"/>
            <a:ext cx="62865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1138" y="376238"/>
            <a:ext cx="6181725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1613" y="390525"/>
            <a:ext cx="6200775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1138" y="552450"/>
            <a:ext cx="61817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900" y="600075"/>
            <a:ext cx="61722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275" y="552450"/>
            <a:ext cx="626745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4950" y="557213"/>
            <a:ext cx="6134100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25" y="428625"/>
            <a:ext cx="638175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3988" y="381000"/>
            <a:ext cx="629602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Punctuation   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algn="ctr">
              <a:buNone/>
            </a:pPr>
            <a:r>
              <a:rPr lang="en-US" altLang="ko-KR" dirty="0" smtClean="0"/>
              <a:t>The three goats see a river.  </a:t>
            </a:r>
            <a:endParaRPr lang="ko-KR" alt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248400" y="19812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098" name="Picture 2" descr="G:\Students 2013\winter english camp 2014\story book pics\SAM_2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352800"/>
            <a:ext cx="6218650" cy="32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Goats Gruff Game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Goats Gruff Game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Place a bridge</a:t>
            </a:r>
          </a:p>
          <a:p>
            <a:r>
              <a:rPr lang="en-US" altLang="ko-KR" dirty="0" smtClean="0"/>
              <a:t>Move the goat (dice)</a:t>
            </a:r>
          </a:p>
          <a:p>
            <a:r>
              <a:rPr lang="en-US" altLang="ko-KR" dirty="0" smtClean="0"/>
              <a:t>Move the troll </a:t>
            </a:r>
            <a:endParaRPr lang="ko-KR" altLang="en-US" dirty="0"/>
          </a:p>
        </p:txBody>
      </p:sp>
      <p:pic>
        <p:nvPicPr>
          <p:cNvPr id="4" name="Picture 2" descr="G:\Students 2013\winter english camp 2014\story book pics\SAM_2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541800"/>
            <a:ext cx="5695260" cy="32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Punctuation   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algn="ctr">
              <a:buNone/>
            </a:pPr>
            <a:r>
              <a:rPr lang="en-US" altLang="ko-KR" dirty="0" smtClean="0"/>
              <a:t>Who’s on my bridge?</a:t>
            </a:r>
            <a:endParaRPr lang="ko-KR" alt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334000" y="1905000"/>
            <a:ext cx="9906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122" name="Picture 2" descr="G:\Students 2013\winter english camp 2014\story book pics\SAM_2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200400"/>
            <a:ext cx="6748349" cy="312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Students 2013\winter english camp 2014\story book pics\SAM_2181.JPG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0" y="1516386"/>
            <a:ext cx="3810000" cy="534161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Punctuation   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2209801"/>
            <a:ext cx="5867400" cy="609599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en-US" altLang="ko-KR" dirty="0" smtClean="0"/>
              <a:t>Look at the grass!</a:t>
            </a:r>
            <a:endParaRPr lang="ko-KR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5029200" y="1905000"/>
            <a:ext cx="32766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600" b="1" dirty="0" smtClean="0"/>
              <a:t>GRASS</a:t>
            </a:r>
            <a:endParaRPr lang="ko-KR" alt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s.citizenrelations.com/images/buzz/pa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905000"/>
            <a:ext cx="684171" cy="685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Punctuation   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algn="ctr">
              <a:buNone/>
            </a:pPr>
            <a:r>
              <a:rPr lang="en-US" altLang="ko-KR" dirty="0" smtClean="0"/>
              <a:t>They want the green, green grass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2819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rgbClr val="C00000"/>
                </a:solidFill>
              </a:rPr>
              <a:t>pause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  <p:pic>
        <p:nvPicPr>
          <p:cNvPr id="7170" name="Picture 2" descr="G:\Students 2013\winter english camp 2014\story book pics\SAM_21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2340" y="3465600"/>
            <a:ext cx="5695260" cy="32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us.citizenrelations.com/images/buzz/pa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667000"/>
            <a:ext cx="684171" cy="685800"/>
          </a:xfrm>
          <a:prstGeom prst="rect">
            <a:avLst/>
          </a:prstGeom>
          <a:noFill/>
        </p:spPr>
      </p:pic>
      <p:pic>
        <p:nvPicPr>
          <p:cNvPr id="5" name="Picture 2" descr="http://us.citizenrelations.com/images/buzz/pa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209800"/>
            <a:ext cx="684171" cy="685800"/>
          </a:xfrm>
          <a:prstGeom prst="rect">
            <a:avLst/>
          </a:prstGeom>
          <a:noFill/>
        </p:spPr>
      </p:pic>
      <p:pic>
        <p:nvPicPr>
          <p:cNvPr id="1026" name="Picture 2" descr="http://us.citizenrelations.com/images/buzz/pa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981200"/>
            <a:ext cx="1444361" cy="457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Punctuation   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algn="ctr">
              <a:buNone/>
            </a:pPr>
            <a:r>
              <a:rPr lang="en-US" altLang="ko-KR" dirty="0" smtClean="0"/>
              <a:t>There are three goats; a little goat, a big goat, and a very big goat.  </a:t>
            </a:r>
            <a:endParaRPr lang="ko-KR" altLang="en-US" dirty="0"/>
          </a:p>
        </p:txBody>
      </p:sp>
      <p:pic>
        <p:nvPicPr>
          <p:cNvPr id="7" name="Picture 2" descr="G:\Students 2013\winter english camp 2014\story book pics\SAM_21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7621" y="3354092"/>
            <a:ext cx="4520379" cy="3395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Punctuation   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algn="ctr">
              <a:buNone/>
            </a:pPr>
            <a:r>
              <a:rPr lang="en-US" altLang="ko-KR" dirty="0" smtClean="0"/>
              <a:t>“I’m hungry!” says the very big black goat.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2895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rgbClr val="C00000"/>
                </a:solidFill>
              </a:rPr>
              <a:t>quotes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90800" y="3505200"/>
            <a:ext cx="61722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“Ok,” says the troll. </a:t>
            </a:r>
          </a:p>
          <a:p>
            <a:pPr marL="342900" marR="0" lvl="0" indent="-34290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3200" dirty="0" smtClean="0">
                <a:solidFill>
                  <a:srgbClr val="0070C0"/>
                </a:solidFill>
              </a:rPr>
              <a:t>The troll says, “Ok.”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Punctuation   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algn="ctr">
              <a:buNone/>
            </a:pPr>
            <a:r>
              <a:rPr lang="en-US" altLang="ko-KR" dirty="0" smtClean="0"/>
              <a:t>Oh...</a:t>
            </a:r>
            <a:endParaRPr lang="ko-KR" alt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114800" y="1981200"/>
            <a:ext cx="42672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109</Words>
  <Application>Microsoft Office PowerPoint</Application>
  <PresentationFormat>화면 슬라이드 쇼(4:3)</PresentationFormat>
  <Paragraphs>27</Paragraphs>
  <Slides>31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2" baseType="lpstr">
      <vt:lpstr>Office 테마</vt:lpstr>
      <vt:lpstr>Goats Gruff Game</vt:lpstr>
      <vt:lpstr>Reading with Punctuation:</vt:lpstr>
      <vt:lpstr>Punctuation    </vt:lpstr>
      <vt:lpstr>Punctuation    </vt:lpstr>
      <vt:lpstr>Punctuation    </vt:lpstr>
      <vt:lpstr>Punctuation    </vt:lpstr>
      <vt:lpstr>Punctuation    </vt:lpstr>
      <vt:lpstr>Punctuation    </vt:lpstr>
      <vt:lpstr>Punctuation    </vt:lpstr>
      <vt:lpstr>Let’s read again. 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Goats Gruff Game</vt:lpstr>
      <vt:lpstr>Goats Gruff Game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Goats Gruff Game</dc:title>
  <dc:creator>user</dc:creator>
  <cp:lastModifiedBy>user</cp:lastModifiedBy>
  <cp:revision>1</cp:revision>
  <dcterms:created xsi:type="dcterms:W3CDTF">2015-11-04T05:02:34Z</dcterms:created>
  <dcterms:modified xsi:type="dcterms:W3CDTF">2015-11-04T05:07:02Z</dcterms:modified>
</cp:coreProperties>
</file>