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7" r:id="rId4"/>
    <p:sldId id="259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84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661" autoAdjust="0"/>
  </p:normalViewPr>
  <p:slideViewPr>
    <p:cSldViewPr>
      <p:cViewPr varScale="1">
        <p:scale>
          <a:sx n="86" d="100"/>
          <a:sy n="86" d="100"/>
        </p:scale>
        <p:origin x="-36" y="-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78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0EB9-97F1-4CF8-8485-FE761FC757DE}" type="datetimeFigureOut">
              <a:rPr lang="ko-KR" altLang="en-US" smtClean="0"/>
              <a:pPr/>
              <a:t>2015-11-13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0133-583B-455F-B0AB-246ACD19FAC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0EB9-97F1-4CF8-8485-FE761FC757DE}" type="datetimeFigureOut">
              <a:rPr lang="ko-KR" altLang="en-US" smtClean="0"/>
              <a:pPr/>
              <a:t>2015-11-13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0133-583B-455F-B0AB-246ACD19FAC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0EB9-97F1-4CF8-8485-FE761FC757DE}" type="datetimeFigureOut">
              <a:rPr lang="ko-KR" altLang="en-US" smtClean="0"/>
              <a:pPr/>
              <a:t>2015-11-13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0133-583B-455F-B0AB-246ACD19FAC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0EB9-97F1-4CF8-8485-FE761FC757DE}" type="datetimeFigureOut">
              <a:rPr lang="ko-KR" altLang="en-US" smtClean="0"/>
              <a:pPr/>
              <a:t>2015-11-13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0133-583B-455F-B0AB-246ACD19FAC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0EB9-97F1-4CF8-8485-FE761FC757DE}" type="datetimeFigureOut">
              <a:rPr lang="ko-KR" altLang="en-US" smtClean="0"/>
              <a:pPr/>
              <a:t>2015-11-13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0133-583B-455F-B0AB-246ACD19FAC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0EB9-97F1-4CF8-8485-FE761FC757DE}" type="datetimeFigureOut">
              <a:rPr lang="ko-KR" altLang="en-US" smtClean="0"/>
              <a:pPr/>
              <a:t>2015-11-13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0133-583B-455F-B0AB-246ACD19FAC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0EB9-97F1-4CF8-8485-FE761FC757DE}" type="datetimeFigureOut">
              <a:rPr lang="ko-KR" altLang="en-US" smtClean="0"/>
              <a:pPr/>
              <a:t>2015-11-13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0133-583B-455F-B0AB-246ACD19FAC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0EB9-97F1-4CF8-8485-FE761FC757DE}" type="datetimeFigureOut">
              <a:rPr lang="ko-KR" altLang="en-US" smtClean="0"/>
              <a:pPr/>
              <a:t>2015-11-13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0133-583B-455F-B0AB-246ACD19FAC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0EB9-97F1-4CF8-8485-FE761FC757DE}" type="datetimeFigureOut">
              <a:rPr lang="ko-KR" altLang="en-US" smtClean="0"/>
              <a:pPr/>
              <a:t>2015-11-13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0133-583B-455F-B0AB-246ACD19FAC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0EB9-97F1-4CF8-8485-FE761FC757DE}" type="datetimeFigureOut">
              <a:rPr lang="ko-KR" altLang="en-US" smtClean="0"/>
              <a:pPr/>
              <a:t>2015-11-13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0133-583B-455F-B0AB-246ACD19FAC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0EB9-97F1-4CF8-8485-FE761FC757DE}" type="datetimeFigureOut">
              <a:rPr lang="ko-KR" altLang="en-US" smtClean="0"/>
              <a:pPr/>
              <a:t>2015-11-13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0133-583B-455F-B0AB-246ACD19FAC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30EB9-97F1-4CF8-8485-FE761FC757DE}" type="datetimeFigureOut">
              <a:rPr lang="ko-KR" altLang="en-US" smtClean="0"/>
              <a:pPr/>
              <a:t>2015-11-13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20133-583B-455F-B0AB-246ACD19FAC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7763" y="0"/>
            <a:ext cx="6848475" cy="692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641985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574501"/>
            <a:ext cx="6543675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L -0.44445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9575"/>
            <a:ext cx="6829425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88640"/>
            <a:ext cx="683895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7.40741E-7 L -0.61025 -0.011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" y="-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33425"/>
            <a:ext cx="5238750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620688"/>
            <a:ext cx="6677025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3351 -0.01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-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685800"/>
            <a:ext cx="6400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9112" y="276225"/>
            <a:ext cx="6781800" cy="658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-0.34583 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361950"/>
            <a:ext cx="6257925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6463" y="620688"/>
            <a:ext cx="6448425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-0.3448 0.011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7128792" cy="6919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561975"/>
            <a:ext cx="563880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-3195736"/>
            <a:ext cx="3060000" cy="293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7029400"/>
            <a:ext cx="3060000" cy="286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24528" y="0"/>
            <a:ext cx="3060000" cy="303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3501008"/>
            <a:ext cx="3060000" cy="319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060000" y="3836131"/>
            <a:ext cx="3060000" cy="302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060000" y="0"/>
            <a:ext cx="3060000" cy="291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직선 연결선 11"/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3059832" y="0"/>
            <a:ext cx="0" cy="685800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6084168" y="0"/>
            <a:ext cx="0" cy="685800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6537E-6 L -1.0059 -0.484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-2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0412E-6 L 0.66736 -0.52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" y="-2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0874E-6 L 0.34444 -0.985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" y="-4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8.32755E-8 L -1.02552 0.530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" y="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21212E-6 L 0.66736 0.528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" y="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60305E-6 L 0.38403 1.0034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" y="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5425" y="52388"/>
            <a:ext cx="6153150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9063"/>
            <a:ext cx="6858000" cy="661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9213" y="23813"/>
            <a:ext cx="6505575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190500"/>
            <a:ext cx="642937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2050" y="47625"/>
            <a:ext cx="68199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775"/>
            <a:ext cx="6810375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4442" y="116632"/>
            <a:ext cx="668655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54792 0.010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5"/>
            <a:ext cx="6810375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333375"/>
            <a:ext cx="68580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-0.54827 -0.003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5325"/>
            <a:ext cx="5514975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542925"/>
            <a:ext cx="6038850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-0.34601 0.0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6515100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32656"/>
            <a:ext cx="6381750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49062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56959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620688"/>
            <a:ext cx="6115050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37379 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9575" y="1190625"/>
            <a:ext cx="4924425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52936" y="908720"/>
            <a:ext cx="6029325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53646 -0.0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-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0075"/>
            <a:ext cx="5448300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4199" y="770334"/>
            <a:ext cx="6524625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-0.3599 0.004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화면 슬라이드 쇼(4:3)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2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user</cp:lastModifiedBy>
  <cp:revision>7</cp:revision>
  <dcterms:created xsi:type="dcterms:W3CDTF">2015-11-04T05:27:26Z</dcterms:created>
  <dcterms:modified xsi:type="dcterms:W3CDTF">2015-11-13T05:02:38Z</dcterms:modified>
</cp:coreProperties>
</file>