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1467-3683-4093-8702-A879A6549EF2}" type="datetimeFigureOut">
              <a:rPr lang="ko-KR" altLang="en-US" smtClean="0"/>
              <a:pPr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A5BE-ED10-4332-9A30-A26A0DEB5A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9"/>
            <a:ext cx="3060000" cy="29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3933057"/>
            <a:ext cx="3060000" cy="28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740" y="188640"/>
            <a:ext cx="3060000" cy="30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82906"/>
            <a:ext cx="3060000" cy="31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" y="3789041"/>
            <a:ext cx="3060000" cy="302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9"/>
            <a:ext cx="3060000" cy="29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연결선 11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1522512" cy="1143000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제목 1"/>
          <p:cNvSpPr txBox="1">
            <a:spLocks/>
          </p:cNvSpPr>
          <p:nvPr/>
        </p:nvSpPr>
        <p:spPr>
          <a:xfrm>
            <a:off x="3779912" y="1052736"/>
            <a:ext cx="152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+mj-cs"/>
              </a:rPr>
              <a:t>2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6804248" y="1052736"/>
            <a:ext cx="152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+mj-cs"/>
              </a:rPr>
              <a:t>3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83568" y="4590256"/>
            <a:ext cx="152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+mj-cs"/>
              </a:rPr>
              <a:t>4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769568" y="4590256"/>
            <a:ext cx="152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+mj-cs"/>
              </a:rPr>
              <a:t>5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793904" y="4662264"/>
            <a:ext cx="152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+mj-cs"/>
              </a:rPr>
              <a:t>6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6200000">
            <a:off x="1029086" y="-345518"/>
            <a:ext cx="7085830" cy="77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6200000">
            <a:off x="1143000" y="119063"/>
            <a:ext cx="68580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화면 슬라이드 쇼(4:3)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1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</cp:revision>
  <dcterms:created xsi:type="dcterms:W3CDTF">2015-11-04T05:59:29Z</dcterms:created>
  <dcterms:modified xsi:type="dcterms:W3CDTF">2015-11-04T06:15:13Z</dcterms:modified>
</cp:coreProperties>
</file>