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57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F5A5-51A2-474E-A4C0-D93A038EE750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4E82-51D4-4F87-9762-755855E20B2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29145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4"/>
            <a:ext cx="920785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astcocreate.com/multisite_files/cocreate/imagecache/1280/article_feature/1280-velcro-rebra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569869" cy="369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546"/>
            <a:ext cx="8964488" cy="25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astcocreate.com/multisite_files/cocreate/imagecache/1280/article_feature/1280-velcro-rebra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569869" cy="369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fastcocreate.com/multisite_files/cocreate/imagecache/1280/article_feature/1280-velcro-rebr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569869" cy="369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740368"/>
            <a:ext cx="9144000" cy="1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fastcocreate.com/multisite_files/cocreate/imagecache/1280/article_feature/1280-velcro-rebr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569869" cy="369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97" y="4509120"/>
            <a:ext cx="9153997" cy="19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www.fastcocreate.com/multisite_files/cocreate/imagecache/1280/article_feature/1280-velcro-rebr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569869" cy="369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0930"/>
            <a:ext cx="9144000" cy="228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6561137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4467225" cy="55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64088" y="-315416"/>
            <a:ext cx="3250704" cy="11430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Velcro Darts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ecx.images-amazon.com/images/I/710Pp-rNG7L._SL1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56584" cy="522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lofigunandgame.com/wp-content/uploads/2013/09/Sleeve-full-of-burd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8293861" cy="13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springcreekweeds.info/images/dog_burrs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77346"/>
            <a:ext cx="3600400" cy="38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http://www.digmydog.org/images/dogs/small/1401/just-few-burrs-ouch-dogs-1391167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7" y="1196752"/>
            <a:ext cx="4652823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farm3.static.flickr.com/2392/2236163766_d5f07da5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53448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48" y="3933056"/>
            <a:ext cx="77119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151"/>
            <a:ext cx="9144000" cy="29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ttp://www.wadafok.fr/blog/wp-content/uploads/2011/07/VaA9c-70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8591" cy="331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68752" cy="569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specials-images.forbesimg.com/imageserve/d51ca4fc96f310646b3580911fd14a10/0x600.jpg?fit=scale&amp;background=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764704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75384" y="0"/>
            <a:ext cx="4005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5"/>
            <a:ext cx="610246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s3.timetoast.com/public/uploads/photos/2556047/keyimg20070104_7400294_3.jpg?1335899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4464496" cy="5411510"/>
          </a:xfrm>
          <a:prstGeom prst="rect">
            <a:avLst/>
          </a:prstGeom>
          <a:noFill/>
        </p:spPr>
      </p:pic>
      <p:pic>
        <p:nvPicPr>
          <p:cNvPr id="4100" name="Picture 4" descr="http://www.aps.org/publications/apsnews/200402/images/demest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342488" cy="502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9008730" cy="191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fastcocreate.com/multisite_files/cocreate/imagecache/1280/article_feature/1280-velcro-rebra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569869" cy="3695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화면 슬라이드 쇼(4:3)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 </vt:lpstr>
      <vt:lpstr>Velcro Darts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</cp:revision>
  <dcterms:created xsi:type="dcterms:W3CDTF">2015-05-20T05:30:34Z</dcterms:created>
  <dcterms:modified xsi:type="dcterms:W3CDTF">2015-05-20T05:53:44Z</dcterms:modified>
</cp:coreProperties>
</file>