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01" r:id="rId3"/>
    <p:sldId id="257" r:id="rId4"/>
    <p:sldId id="258" r:id="rId5"/>
    <p:sldId id="302" r:id="rId6"/>
    <p:sldId id="259" r:id="rId7"/>
    <p:sldId id="260" r:id="rId8"/>
    <p:sldId id="264" r:id="rId9"/>
    <p:sldId id="263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3" r:id="rId46"/>
    <p:sldId id="304" r:id="rId47"/>
    <p:sldId id="309" r:id="rId48"/>
    <p:sldId id="310" r:id="rId49"/>
    <p:sldId id="305" r:id="rId50"/>
    <p:sldId id="306" r:id="rId5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1B637-7E5D-420D-B600-4666C68D6EF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6B4E3-1AFA-4C00-B884-BE8CEF29B2F6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E4170-0B31-4DA4-B6AF-729CD63DA243}" type="slidenum">
              <a:rPr lang="en-CA" smtClean="0"/>
              <a:pPr/>
              <a:t>19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E4170-0B31-4DA4-B6AF-729CD63DA243}" type="slidenum">
              <a:rPr lang="en-CA" smtClean="0"/>
              <a:pPr/>
              <a:t>23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82D2-C5F0-4F74-8B02-F2F0D18141BF}" type="datetimeFigureOut">
              <a:rPr lang="ko-KR" altLang="en-US" smtClean="0"/>
              <a:t>2015-06-01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A5F44-1A1C-4230-A479-0D63A69EF4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Apples to Apples Day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Welcome new students</a:t>
            </a:r>
            <a:endParaRPr lang="ko-KR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ko-KR" dirty="0" smtClean="0"/>
              <a:t>1. The man is an old, ugly, and grey man. </a:t>
            </a:r>
            <a:endParaRPr lang="ko-KR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0034" y="24288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Be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careful by the scary, and large house.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46434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Where are the delicious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candies that I ordered? 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43438" y="785794"/>
            <a:ext cx="214314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1472" y="1357298"/>
            <a:ext cx="92869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29256" y="2928934"/>
            <a:ext cx="121444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472" y="3429000"/>
            <a:ext cx="121444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14876" y="5143512"/>
            <a:ext cx="2214578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Job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Tim\Pictures\4LRr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37134"/>
            <a:ext cx="7153308" cy="5420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www.pptback.com/uploads/other-black-frame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9154" name="Picture 2" descr="http://nautilus.edu.mx:8171/2011-11-16/Unit+7+Adjectives+Part+2-poster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9144000" cy="571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1538" y="3500438"/>
            <a:ext cx="714380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2000232" y="3357562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3000364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4000496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5072066" y="3429000"/>
            <a:ext cx="857256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6072198" y="3357562"/>
            <a:ext cx="857256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/>
        </p:nvSpPr>
        <p:spPr>
          <a:xfrm>
            <a:off x="7143768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storydam.com/wp-content/uploads/2013/12/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3946"/>
            <a:ext cx="9144000" cy="60240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953000"/>
            <a:ext cx="3543296" cy="1143000"/>
          </a:xfrm>
        </p:spPr>
        <p:txBody>
          <a:bodyPr/>
          <a:lstStyle/>
          <a:p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Opinion </a:t>
            </a:r>
            <a:endParaRPr lang="ko-KR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opexperta.com/images/upload/profile_24/11-28/otzi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6793"/>
            <a:ext cx="9144000" cy="588120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Opinion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altLang="ko-KR" dirty="0" smtClean="0"/>
              <a:t>Best, Worst, Delicious, Beautiful, Horrible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cheezdailysquee.files.wordpress.com/2012/05/cute-animals-small-medium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71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298" y="2714620"/>
            <a:ext cx="3543296" cy="1143000"/>
          </a:xfrm>
        </p:spPr>
        <p:txBody>
          <a:bodyPr/>
          <a:lstStyle/>
          <a:p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Size</a:t>
            </a:r>
            <a:endParaRPr lang="ko-KR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6802" name="Picture 2" descr="http://t2.gstatic.com/images?q=tbn:ANd9GcTGrX1nbOtEm-BqNQYPSbR-kXfWIGpB1UUrpe1tmiTXpViXBB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3733800" cy="4301339"/>
          </a:xfrm>
          <a:prstGeom prst="rect">
            <a:avLst/>
          </a:prstGeom>
          <a:noFill/>
        </p:spPr>
      </p:pic>
      <p:pic>
        <p:nvPicPr>
          <p:cNvPr id="76804" name="Picture 4" descr="http://reclaimmylife.files.wordpress.com/2012/05/fat-and-th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645" y="1600200"/>
            <a:ext cx="4776355" cy="4203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00298" y="1071546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Age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://the-career-forge.com/wp-content/uploads/2011/03/7_ag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48"/>
            <a:ext cx="9167405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upload.wikimedia.org/wikipedia/commons/6/6e/Similar-geometric-shap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391658" cy="6500834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3174" y="2214554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Shape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15079"/>
            <a:ext cx="4920207" cy="554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Folders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Write your name on the folder.</a:t>
            </a:r>
          </a:p>
          <a:p>
            <a:endParaRPr lang="en-US" altLang="ko-KR" dirty="0">
              <a:solidFill>
                <a:srgbClr val="7030A0"/>
              </a:solidFill>
            </a:endParaRPr>
          </a:p>
          <a:p>
            <a:r>
              <a:rPr lang="en-US" altLang="ko-KR" dirty="0" smtClean="0">
                <a:solidFill>
                  <a:srgbClr val="7030A0"/>
                </a:solidFill>
              </a:rPr>
              <a:t>Put your papers into the folder.</a:t>
            </a:r>
          </a:p>
          <a:p>
            <a:endParaRPr lang="en-US" altLang="ko-KR" dirty="0">
              <a:solidFill>
                <a:srgbClr val="7030A0"/>
              </a:solidFill>
            </a:endParaRPr>
          </a:p>
          <a:p>
            <a:r>
              <a:rPr lang="en-US" altLang="ko-KR" dirty="0" smtClean="0">
                <a:solidFill>
                  <a:srgbClr val="7030A0"/>
                </a:solidFill>
              </a:rPr>
              <a:t>Keep the folder here.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1026" name="Picture 2" descr="http://w.ppy.sh/a/a4/Fol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212976"/>
            <a:ext cx="3672408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Rectangle = Rectangular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6912768" cy="460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= Triangular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1531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 = Square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493979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Circle = Round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0808"/>
            <a:ext cx="4464496" cy="43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Pointy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132856"/>
            <a:ext cx="3888432" cy="380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560840" cy="630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iquidpoet.files.wordpress.com/2010/12/col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1736" y="2143116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rPr>
              <a:t>Color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Pink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Brown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Colorful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Apples to Oranges Game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>
                <a:solidFill>
                  <a:srgbClr val="7030A0"/>
                </a:solidFill>
              </a:rPr>
              <a:t>What was it about?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58370" name="Picture 2" descr="http://www.languageintelligence.com/wp-content/uploads/2015/01/apples-and-orange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2060848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16" cy="686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4" y="2891229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Black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611"/>
            <a:ext cx="91440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White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gstatic.com/images?q=tbn:ANd9GcTFC0AclqU5aRBiiq_rUaT-RvP47mOozweMXynIXE6ENATjKgf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78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Grey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4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20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Clear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dia.dev.umpirsky.com/2012/03/country-fla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6858048" cy="68580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86050" y="2357430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Origin 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enchantedlearning.com/alphabet/followinstructions/countcontinents/mapdo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55" y="1371600"/>
            <a:ext cx="8959645" cy="4505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Asian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93186" name="Picture 2" descr="http://upload.wikimedia.org/wikipedia/commons/3/35/Asia_n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599"/>
            <a:ext cx="7010400" cy="5610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Australian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62" name="Picture 2" descr="http://www.travelblog.org/pix/maps/oceania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865" y="1676400"/>
            <a:ext cx="7001801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North American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5234" name="Picture 2" descr="http://www.vidiani.com/maps/maps_of_north_america/north_america_large_detailed_political_map_with_capit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729866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2060"/>
                </a:solidFill>
              </a:rPr>
              <a:t>Apples to Apples Game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>
                <a:solidFill>
                  <a:srgbClr val="7030A0"/>
                </a:solidFill>
              </a:rPr>
              <a:t>What do you think it is about?</a:t>
            </a:r>
            <a:endParaRPr lang="ko-KR" altLang="en-US" dirty="0">
              <a:solidFill>
                <a:srgbClr val="7030A0"/>
              </a:solidFill>
            </a:endParaRPr>
          </a:p>
        </p:txBody>
      </p:sp>
      <p:pic>
        <p:nvPicPr>
          <p:cNvPr id="57346" name="Picture 2" descr="http://nutritioncheckup.com/wp-content/uploads/2014/09/ap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6296" y="2996952"/>
            <a:ext cx="5400000" cy="3540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South American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4210" name="Picture 2" descr="http://www.fhlfavorites.info/Links/South_America/south_america_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75095"/>
            <a:ext cx="4114800" cy="5430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European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1138" name="Picture 2" descr="http://www.travelblog.org/pix/maps/europe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1"/>
            <a:ext cx="7964175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African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0114" name="Picture 2" descr="http://blogs.bournemouth.ac.uk/research/files/2012/08/Africa-Count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599"/>
            <a:ext cx="5181600" cy="5494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5538" name="Picture 2" descr="http://static.freepik.com/free-photo/red-fabric-material-fabric-textures_3115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72198" cy="4044899"/>
          </a:xfrm>
          <a:prstGeom prst="rect">
            <a:avLst/>
          </a:prstGeom>
          <a:noFill/>
        </p:spPr>
      </p:pic>
      <p:pic>
        <p:nvPicPr>
          <p:cNvPr id="65540" name="Picture 4" descr="http://www.kitcheninstallation.org/wp-content/uploads/2012/07/Prime-Beech-Kitchen-Countertops-Mater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4500562"/>
          </a:xfrm>
          <a:prstGeom prst="rect">
            <a:avLst/>
          </a:prstGeom>
          <a:noFill/>
        </p:spPr>
      </p:pic>
      <p:pic>
        <p:nvPicPr>
          <p:cNvPr id="65542" name="Picture 6" descr="http://assets.inhabitat.com/wp-content/blogs.dir/1/files/2011/01/GlassBuilding-537x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3286124"/>
            <a:ext cx="5114925" cy="3829051"/>
          </a:xfrm>
          <a:prstGeom prst="rect">
            <a:avLst/>
          </a:prstGeom>
          <a:noFill/>
        </p:spPr>
      </p:pic>
      <p:pic>
        <p:nvPicPr>
          <p:cNvPr id="65544" name="Picture 8" descr="http://www.chaparraltech.net/images/sintered_metals_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14686"/>
            <a:ext cx="5715000" cy="392909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57488" y="2500306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Material 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071678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Purpose</a:t>
            </a:r>
            <a:r>
              <a:rPr kumimoji="0" lang="en-US" altLang="ko-KR" sz="6600" b="1" i="0" u="none" strike="noStrike" kern="1200" cap="none" spc="0" normalizeH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http://fullcircle-pr.com/wp-content/uploads/2011/04/SportsHobb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0"/>
            <a:ext cx="5286380" cy="6925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4514" name="Picture 2" descr="http://i.walmartimages.com/i/p/00/74/67/75/19/0074677519798_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92696"/>
            <a:ext cx="5256584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7592" name="Picture 8" descr="http://i.walmartimages.com/i/p/00/74/67/75/29/0074677529617_500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69847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9634" name="Picture 2" descr="https://cf.geekdo-images.com/images/pic265095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8244408" cy="4435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8610" name="Picture 2" descr="http://momluck.com/wp-content/uploads/2013/11/apple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477011"/>
            <a:ext cx="8964488" cy="597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6562" name="Picture 2" descr="http://kiddiescornerdeals.com/wp-content/uploads/2013/11/apples-to-apples-big-picture-g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198"/>
            <a:ext cx="9144000" cy="5257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3490" name="Picture 2" descr="http://www.smoothieweb.com/wp-content/uploads/2013/01/apple-ty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064896" cy="5403480"/>
          </a:xfrm>
          <a:prstGeom prst="rect">
            <a:avLst/>
          </a:prstGeom>
          <a:noFill/>
        </p:spPr>
      </p:pic>
      <p:pic>
        <p:nvPicPr>
          <p:cNvPr id="63492" name="Picture 4" descr="http://www.sustainable-blewbury.org.uk/images/BlewburyApp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39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https://writergirlkp.files.wordpress.com/2013/11/black-windows_542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5538" name="Picture 2" descr="https://www.afrugalfriend.net/wp-content/uploads/2013/11/Apples-to-Apples-Big-Picture-Ca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7956376" cy="5887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Each Card has an </a:t>
            </a:r>
            <a:r>
              <a:rPr lang="en-US" altLang="ko-KR" b="1" dirty="0" smtClean="0">
                <a:solidFill>
                  <a:srgbClr val="C00000"/>
                </a:solidFill>
              </a:rPr>
              <a:t>adjective</a:t>
            </a:r>
            <a:r>
              <a:rPr lang="en-US" altLang="ko-KR" dirty="0" smtClean="0">
                <a:solidFill>
                  <a:srgbClr val="C00000"/>
                </a:solidFill>
              </a:rPr>
              <a:t> on it.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algn="ctr">
              <a:buNone/>
            </a:pPr>
            <a:r>
              <a:rPr lang="en-US" altLang="ko-KR" dirty="0" smtClean="0">
                <a:solidFill>
                  <a:srgbClr val="002060"/>
                </a:solidFill>
              </a:rPr>
              <a:t>What is an adjective?</a:t>
            </a:r>
          </a:p>
          <a:p>
            <a:pPr algn="ctr">
              <a:buNone/>
            </a:pPr>
            <a:r>
              <a:rPr lang="en-US" altLang="ko-KR" dirty="0">
                <a:solidFill>
                  <a:srgbClr val="0070C0"/>
                </a:solidFill>
              </a:rPr>
              <a:t>d</a:t>
            </a:r>
            <a:r>
              <a:rPr lang="en-US" altLang="ko-KR" dirty="0" smtClean="0">
                <a:solidFill>
                  <a:srgbClr val="0070C0"/>
                </a:solidFill>
              </a:rPr>
              <a:t>escribing word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56322" name="Picture 2" descr="http://mat.imageg.net/cms_widgets/23/72/2372917_assets/ApplestoApples_Header_1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4725144"/>
            <a:ext cx="9144000" cy="2307252"/>
          </a:xfrm>
          <a:prstGeom prst="rect">
            <a:avLst/>
          </a:prstGeom>
          <a:noFill/>
        </p:spPr>
      </p:pic>
      <p:pic>
        <p:nvPicPr>
          <p:cNvPr id="56324" name="Picture 4" descr="https://cf.geekdo-images.com/images/pic265095_m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149080"/>
            <a:ext cx="5436697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Types of Adjectives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http://upload.wikimedia.org/wikipedia/commons/e/e3/Adjective_Or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18341" cy="401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Find the </a:t>
            </a:r>
            <a:r>
              <a:rPr lang="en-US" altLang="ko-KR" dirty="0" smtClean="0">
                <a:solidFill>
                  <a:srgbClr val="C00000"/>
                </a:solidFill>
              </a:rPr>
              <a:t>adjective</a:t>
            </a:r>
            <a:r>
              <a:rPr lang="en-US" altLang="ko-KR" dirty="0" smtClean="0"/>
              <a:t>: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488"/>
            <a:ext cx="3428992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The big, red dog.  </a:t>
            </a:r>
            <a:endParaRPr lang="ko-KR" altLang="en-US" dirty="0"/>
          </a:p>
        </p:txBody>
      </p:sp>
      <p:pic>
        <p:nvPicPr>
          <p:cNvPr id="2050" name="Picture 2" descr="http://southcarolina1670.files.wordpress.com/2010/06/clifford-big-red-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2081" y="0"/>
            <a:ext cx="58019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1214414" y="2214554"/>
            <a:ext cx="192882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2976" y="2786058"/>
            <a:ext cx="92869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164</Words>
  <Application>Microsoft Office PowerPoint</Application>
  <PresentationFormat>화면 슬라이드 쇼(4:3)</PresentationFormat>
  <Paragraphs>53</Paragraphs>
  <Slides>50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1" baseType="lpstr">
      <vt:lpstr>Office 테마</vt:lpstr>
      <vt:lpstr>Apples to Apples Day</vt:lpstr>
      <vt:lpstr>Folders </vt:lpstr>
      <vt:lpstr>Apples to Oranges Game</vt:lpstr>
      <vt:lpstr>Apples to Apples Game</vt:lpstr>
      <vt:lpstr>슬라이드 5</vt:lpstr>
      <vt:lpstr>Each Card has an adjective on it.</vt:lpstr>
      <vt:lpstr>Types of Adjectives</vt:lpstr>
      <vt:lpstr>Find the adjective: </vt:lpstr>
      <vt:lpstr>The big, red dog.  </vt:lpstr>
      <vt:lpstr>1. The man is an old, ugly, and grey man. </vt:lpstr>
      <vt:lpstr>Good Job</vt:lpstr>
      <vt:lpstr>슬라이드 12</vt:lpstr>
      <vt:lpstr>Opinion </vt:lpstr>
      <vt:lpstr>Opinion   </vt:lpstr>
      <vt:lpstr>Size</vt:lpstr>
      <vt:lpstr>슬라이드 16</vt:lpstr>
      <vt:lpstr>슬라이드 17</vt:lpstr>
      <vt:lpstr>슬라이드 18</vt:lpstr>
      <vt:lpstr>Shapes </vt:lpstr>
      <vt:lpstr>Rectangle = Rectangular </vt:lpstr>
      <vt:lpstr>Triangle = Triangular </vt:lpstr>
      <vt:lpstr>Square = Square </vt:lpstr>
      <vt:lpstr>Circle = Round </vt:lpstr>
      <vt:lpstr>Pointy </vt:lpstr>
      <vt:lpstr>슬라이드 25</vt:lpstr>
      <vt:lpstr>슬라이드 26</vt:lpstr>
      <vt:lpstr>Pink </vt:lpstr>
      <vt:lpstr>Brown </vt:lpstr>
      <vt:lpstr>Colorful </vt:lpstr>
      <vt:lpstr>Black </vt:lpstr>
      <vt:lpstr>White</vt:lpstr>
      <vt:lpstr>Grey</vt:lpstr>
      <vt:lpstr>슬라이드 33</vt:lpstr>
      <vt:lpstr>Clear </vt:lpstr>
      <vt:lpstr>슬라이드 35</vt:lpstr>
      <vt:lpstr>슬라이드 36</vt:lpstr>
      <vt:lpstr>Asian </vt:lpstr>
      <vt:lpstr>Australian </vt:lpstr>
      <vt:lpstr>North American </vt:lpstr>
      <vt:lpstr>South American </vt:lpstr>
      <vt:lpstr>European </vt:lpstr>
      <vt:lpstr>African 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Apples to Apples Day</dc:title>
  <dc:creator>user</dc:creator>
  <cp:lastModifiedBy>user</cp:lastModifiedBy>
  <cp:revision>7</cp:revision>
  <dcterms:created xsi:type="dcterms:W3CDTF">2015-05-31T23:40:14Z</dcterms:created>
  <dcterms:modified xsi:type="dcterms:W3CDTF">2015-06-01T00:29:22Z</dcterms:modified>
</cp:coreProperties>
</file>