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93" r:id="rId5"/>
    <p:sldId id="294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2" r:id="rId17"/>
    <p:sldId id="261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44C6-4D8C-4FF3-9B51-192184C4F961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C7AB-B575-4FB8-9B16-EC17B4A81F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44C6-4D8C-4FF3-9B51-192184C4F961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C7AB-B575-4FB8-9B16-EC17B4A81F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44C6-4D8C-4FF3-9B51-192184C4F961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C7AB-B575-4FB8-9B16-EC17B4A81F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44C6-4D8C-4FF3-9B51-192184C4F961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C7AB-B575-4FB8-9B16-EC17B4A81F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44C6-4D8C-4FF3-9B51-192184C4F961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C7AB-B575-4FB8-9B16-EC17B4A81F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44C6-4D8C-4FF3-9B51-192184C4F961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C7AB-B575-4FB8-9B16-EC17B4A81F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44C6-4D8C-4FF3-9B51-192184C4F961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C7AB-B575-4FB8-9B16-EC17B4A81F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44C6-4D8C-4FF3-9B51-192184C4F961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C7AB-B575-4FB8-9B16-EC17B4A81F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44C6-4D8C-4FF3-9B51-192184C4F961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C7AB-B575-4FB8-9B16-EC17B4A81F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44C6-4D8C-4FF3-9B51-192184C4F961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C7AB-B575-4FB8-9B16-EC17B4A81F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44C6-4D8C-4FF3-9B51-192184C4F961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C7AB-B575-4FB8-9B16-EC17B4A81F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C44C6-4D8C-4FF3-9B51-192184C4F961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C7AB-B575-4FB8-9B16-EC17B4A81F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a/url?sa=i&amp;rct=j&amp;q=&amp;esrc=s&amp;frm=1&amp;source=images&amp;cd=&amp;cad=rja&amp;uact=8&amp;docid=tZD74d6_-RBo3M&amp;tbnid=lX5ajMOCxxvKaM:&amp;ved=0CAUQjRw&amp;url=http://www.blacklabelsociety.com/&amp;ei=w4zMU7fFA4eC8gWKjoD4Dg&amp;bvm=bv.71198958,d.dGc&amp;psig=AFQjCNFXO2ih3cyQQCgisvYMHqJaIGq-gA&amp;ust=14060007039866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coolhouseplans.com/print.html?pid=chp-47121&amp;Image=elev.jpg&amp;Title=Elevat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a/url?sa=i&amp;rct=j&amp;q=&amp;esrc=s&amp;frm=1&amp;source=images&amp;cd=&amp;cad=rja&amp;uact=8&amp;docid=tZD74d6_-RBo3M&amp;tbnid=lX5ajMOCxxvKaM:&amp;ved=0CAUQjRw&amp;url=http://www.blacklabelsociety.com/&amp;ei=w4zMU7fFA4eC8gWKjoD4Dg&amp;bvm=bv.71198958,d.dGc&amp;psig=AFQjCNFXO2ih3cyQQCgisvYMHqJaIGq-gA&amp;ust=14060007039866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coolhouseplans.com/print.html?pid=chp-47121&amp;Image=elev.jpg&amp;Title=Elevati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a/url?sa=i&amp;rct=j&amp;q=&amp;esrc=s&amp;frm=1&amp;source=images&amp;cd=&amp;cad=rja&amp;uact=8&amp;docid=kfyEaV84mhrRtM&amp;tbnid=IkNHdr6XjwpVqM:&amp;ved=0CAUQjRw&amp;url=http://www.thecrosshouse.org/Page%208%20-%20Blue%20Prints.html&amp;ei=eYXMU6rRO4X-8QXthIHoDA&amp;bvm=bv.71198958,d.dGc&amp;psig=AFQjCNEYFyDhkGjfomOuBUpArb9iYMwZPA&amp;ust=140599883540628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a/url?sa=i&amp;rct=j&amp;q=&amp;esrc=s&amp;frm=1&amp;source=images&amp;cd=&amp;cad=rja&amp;uact=8&amp;docid=ob_OmDCNsmXszM&amp;tbnid=1H7j01Ar1jKwtM:&amp;ved=0CAUQjRw&amp;url=http://www.flowerclipart.com/flower_clipart_images/lady_in_gardening_clothes_0515-1005-1601-3234.html&amp;ei=lZ3MU_aZJszf8AWEpoHYDw&amp;bvm=bv.71198958,d.dGc&amp;psig=AFQjCNHB17p_5TZyCTX9cOWTEyYC_rexSg&amp;ust=140600497813277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a/url?sa=i&amp;rct=j&amp;q=&amp;esrc=s&amp;frm=1&amp;source=images&amp;cd=&amp;cad=rja&amp;uact=8&amp;docid=28Ja43USoW5UXM&amp;tbnid=YwAzp233uxeHRM:&amp;ved=0CAUQjRw&amp;url=http://www.clipartpanda.com/categories/guy-20clipart&amp;ei=-Z3MU82-FMPs8AWxt4CoCQ&amp;bvm=bv.71198958,d.dGc&amp;psig=AFQjCNEzE9kh8lfXke7odPMpuFmYEfMkFw&amp;ust=140600503393324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google.ca/url?sa=i&amp;rct=j&amp;q=&amp;esrc=s&amp;frm=1&amp;source=images&amp;cd=&amp;cad=rja&amp;uact=8&amp;docid=hO0FVejqtI7c3M&amp;tbnid=U6khKO7oPOChiM:&amp;ved=0CAUQjRw&amp;url=http://clipartist.info/clipart/pligg/COLOURINGBOOK.ORG/Gerald_G_Man_in_Suit.svg.html&amp;ei=yp3MU5vDF8X48QXjsIKoDA&amp;bvm=bv.71198958,d.dGc&amp;psig=AFQjCNEzE9kh8lfXke7odPMpuFmYEfMkFw&amp;ust=140600503393324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google.ca/url?sa=i&amp;rct=j&amp;q=&amp;esrc=s&amp;frm=1&amp;source=images&amp;cd=&amp;cad=rja&amp;uact=8&amp;docid=mDVjc7eao0zukM&amp;tbnid=6YSg-z8c-3GMEM:&amp;ved=0CAUQjRw&amp;url=http://en.clipart-fr.com/search_clipart.php?keyword=woman&amp;ei=Qp7MU6naGc3s8AW19YKIDQ&amp;bvm=bv.71198958,d.dGc&amp;psig=AFQjCNF6BnFHOnC3JPC4NTDq57DTz9FLcA&amp;ust=140600516297720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a/url?sa=i&amp;rct=j&amp;q=&amp;esrc=s&amp;frm=1&amp;source=images&amp;cd=&amp;cad=rja&amp;uact=8&amp;docid=_IuNPBbM0D22RM&amp;tbnid=3tP7LyCIxU3BOM:&amp;ved=0CAUQjRw&amp;url=http://www.freepik.com/free-vector/comic-characters-lady-clip-art_375951.htm&amp;ei=eJ3MU4_3KMyA8gWzxYDQAQ&amp;bvm=bv.71198958,d.dGc&amp;psig=AFQjCNHB17p_5TZyCTX9cOWTEyYC_rexSg&amp;ust=140600497813277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coolhouseplans.com/print.html?pid=chp-47121&amp;Image=p4.jpg&amp;Title=Additional+Imag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coolhouseplans.com/print.html?pid=chp-47121&amp;Image=p3.jpg&amp;Title=Additional+Imag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coolhouseplans.com/print.html?pid=chp-47121&amp;Image=p1.jpg&amp;Title=Additional+Imag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coolhouseplans.com/print.html?pid=chp-47121&amp;Image=p2.jpg&amp;Title=Additional+Imag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lhouseplans.com/print.html?pid=chp-47121&amp;Image=rear.jpg&amp;Title=Rear%20Elevation" TargetMode="External"/><Relationship Id="rId2" Type="http://schemas.openxmlformats.org/officeDocument/2006/relationships/hyperlink" Target="http://www.coolhouseplans.com/details.html?pid=chp-471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a/url?sa=i&amp;rct=j&amp;q=&amp;esrc=s&amp;frm=1&amp;source=images&amp;cd=&amp;cad=rja&amp;uact=8&amp;docid=Wyy2J3RN-xtjXM&amp;tbnid=skPCxtrfRC7vdM:&amp;ved=0CAUQjRw&amp;url=http://www.enchantedlearning.com/language/english/label/rooms/&amp;ei=7oTMU9qSBs_n8AXLiICICA&amp;bvm=bv.71198958,d.dGc&amp;psig=AFQjCNFqe10F6GjdD1U880FguLheL_bk_Q&amp;ust=140599868630658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a/url?sa=i&amp;rct=j&amp;q=&amp;esrc=s&amp;frm=1&amp;source=images&amp;cd=&amp;cad=rja&amp;uact=8&amp;docid=f29uliqWoJaa-M&amp;tbnid=S9Ee7paSB1_F8M:&amp;ved=0CAUQjRw&amp;url=http://www.decorating-design.com/exterior-design/4-quick-tips-to-find-the-best-house-blueprints-185.html&amp;ei=xoXMU9iQK83d8AX59YDoDA&amp;bvm=bv.71198958,d.dGc&amp;psig=AFQjCNEYFyDhkGjfomOuBUpArb9iYMwZPA&amp;ust=140599883540628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coolhouseplans.com/print.html?pid=chp-26436&amp;Image=fl1.jpg&amp;Title=1st+Floor+Pla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coolhouseplans.com/print.html?pid=chp-26436&amp;Image=elev.jpg&amp;Title=Elev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Three Little Pigs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Story and Houses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0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7780"/>
            <a:ext cx="9144000" cy="584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0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오른쪽 화살표 4"/>
          <p:cNvSpPr/>
          <p:nvPr/>
        </p:nvSpPr>
        <p:spPr>
          <a:xfrm rot="3317715">
            <a:off x="2347383" y="3349591"/>
            <a:ext cx="2736304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 rot="5400000">
            <a:off x="4211960" y="3068960"/>
            <a:ext cx="2736304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 rot="5400000">
            <a:off x="5724128" y="2852936"/>
            <a:ext cx="2736304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 rot="7824928">
            <a:off x="1613302" y="2751084"/>
            <a:ext cx="4149986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19283905">
            <a:off x="5964935" y="5491277"/>
            <a:ext cx="2736304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blacklabelsociety.com/home/wp-content/uploads/2014/01/spac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9675"/>
            <a:ext cx="9144000" cy="1838325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1746" name="Picture 2" descr="http://images.coolhouseplans.com/chp/rod01/cl-1914-rod/elev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080762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404245"/>
            <a:ext cx="8229600" cy="2121099"/>
          </a:xfrm>
        </p:spPr>
        <p:txBody>
          <a:bodyPr/>
          <a:lstStyle/>
          <a:p>
            <a:pPr algn="ctr">
              <a:buNone/>
            </a:pP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many bed rooms?</a:t>
            </a:r>
          </a:p>
          <a:p>
            <a:pPr algn="ctr">
              <a:buNone/>
            </a:pP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many bathrooms?</a:t>
            </a:r>
          </a:p>
          <a:p>
            <a:pPr algn="ctr">
              <a:buNone/>
            </a:pP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is the FOYER? 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blacklabelsociety.com/home/wp-content/uploads/2014/01/spac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9675"/>
            <a:ext cx="9144000" cy="1838325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1746" name="Picture 2" descr="http://images.coolhouseplans.com/chp/rod01/cl-1914-rod/elev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080762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404245"/>
            <a:ext cx="8229600" cy="2121099"/>
          </a:xfrm>
        </p:spPr>
        <p:txBody>
          <a:bodyPr/>
          <a:lstStyle/>
          <a:p>
            <a:pPr algn="ctr">
              <a:buNone/>
            </a:pP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is in the Living Room?</a:t>
            </a:r>
          </a:p>
          <a:p>
            <a:pPr algn="ctr">
              <a:buNone/>
            </a:pP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room can be changed to a 4</a:t>
            </a:r>
            <a:r>
              <a:rPr lang="en-US" altLang="ko-KR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bedroom?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Draw your DREAM HOUSE: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thecrosshouse.org/Page%208%20-%20Blueprints/Blueprint-First%20Flo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30153"/>
            <a:ext cx="7344816" cy="5627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s://s-media-cache-ak0.pinimg.com/originals/aa/b4/a2/aab4a2bda59f1ae63d4ff72a527f3de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9199"/>
            <a:ext cx="5328592" cy="6698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Michael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4 bedrooms 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large living room</a:t>
            </a:r>
          </a:p>
          <a:p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4100" name="Picture 4" descr="http://www.dillydabblesdoodles.com/wp-content/uploads/2012/07/happy-family-color-2cr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588678" cy="603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lker.com/cliparts/1/f/0/1/12942805792095844818women-clip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5351" y="1268760"/>
            <a:ext cx="4626824" cy="558924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Jessica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Only 1 bedroom 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An office </a:t>
            </a:r>
          </a:p>
          <a:p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How did they build their homes?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853135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solidFill>
                  <a:srgbClr val="C00000"/>
                </a:solidFill>
              </a:rPr>
              <a:t>The first pig</a:t>
            </a: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endParaRPr lang="en-US" altLang="ko-KR" sz="2800" dirty="0">
              <a:solidFill>
                <a:srgbClr val="C00000"/>
              </a:solidFill>
            </a:endParaRP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The second pig</a:t>
            </a: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endParaRPr lang="en-US" altLang="ko-KR" sz="2800" dirty="0">
              <a:solidFill>
                <a:srgbClr val="C00000"/>
              </a:solidFill>
            </a:endParaRPr>
          </a:p>
          <a:p>
            <a:endParaRPr lang="en-US" altLang="ko-KR" sz="2800" dirty="0" smtClean="0">
              <a:solidFill>
                <a:srgbClr val="C00000"/>
              </a:solidFill>
            </a:endParaRPr>
          </a:p>
          <a:p>
            <a:r>
              <a:rPr lang="en-US" altLang="ko-KR" sz="2800" dirty="0" smtClean="0">
                <a:solidFill>
                  <a:srgbClr val="C00000"/>
                </a:solidFill>
              </a:rPr>
              <a:t>The third pig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EAC2"/>
              </a:clrFrom>
              <a:clrTo>
                <a:srgbClr val="F6EA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1340768"/>
            <a:ext cx="783633" cy="150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EAC2"/>
              </a:clrFrom>
              <a:clrTo>
                <a:srgbClr val="F6EAC2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496" y="3140968"/>
            <a:ext cx="723803" cy="140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EAC2"/>
              </a:clrFrom>
              <a:clrTo>
                <a:srgbClr val="F6EA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54" y="5013176"/>
            <a:ext cx="800030" cy="151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5533256" y="1628800"/>
            <a:ext cx="3610744" cy="4853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Stick House</a:t>
            </a:r>
          </a:p>
          <a:p>
            <a:pPr marL="342900" marR="0" lvl="0" indent="-34290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sz="2800" dirty="0">
              <a:solidFill>
                <a:srgbClr val="C00000"/>
              </a:solidFill>
            </a:endParaRPr>
          </a:p>
          <a:p>
            <a:pPr marL="342900" marR="0" lvl="0" indent="-34290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sz="2800" dirty="0">
              <a:solidFill>
                <a:srgbClr val="C00000"/>
              </a:solidFill>
            </a:endParaRPr>
          </a:p>
          <a:p>
            <a:pPr marL="342900" marR="0" lvl="0" indent="-34290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2800" dirty="0" smtClean="0">
                <a:solidFill>
                  <a:srgbClr val="C00000"/>
                </a:solidFill>
              </a:rPr>
              <a:t>Straw House</a:t>
            </a:r>
          </a:p>
          <a:p>
            <a:pPr marL="342900" marR="0" lvl="0" indent="-34290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sz="2800" dirty="0" smtClean="0">
              <a:solidFill>
                <a:srgbClr val="C00000"/>
              </a:solidFill>
            </a:endParaRPr>
          </a:p>
          <a:p>
            <a:pPr marL="342900" marR="0" lvl="0" indent="-34290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2800" dirty="0" smtClean="0">
                <a:solidFill>
                  <a:srgbClr val="C00000"/>
                </a:solidFill>
              </a:rPr>
              <a:t>Brick House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직선 연결선 9"/>
          <p:cNvCxnSpPr/>
          <p:nvPr/>
        </p:nvCxnSpPr>
        <p:spPr>
          <a:xfrm flipV="1">
            <a:off x="3491880" y="1916832"/>
            <a:ext cx="3384376" cy="201622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987824" y="1844824"/>
            <a:ext cx="3744416" cy="20882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3131840" y="6021288"/>
            <a:ext cx="374441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Lloyd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A place to play games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nice kitchen</a:t>
            </a:r>
          </a:p>
          <a:p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images.clipartpanda.com/cartoon-20clip-20art-ncBBp44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71892"/>
            <a:ext cx="3131840" cy="5086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Sally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At least 2 bedrooms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2 bathrooms </a:t>
            </a:r>
          </a:p>
          <a:p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retro-housewife.com/images/housewives/1940/housewife-vacuu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01830"/>
            <a:ext cx="3052936" cy="4706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Gina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A porch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kitchen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living room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30722" name="Picture 2" descr="http://www.flowerclipart.com/flower_clipart_images/lady_in_gardening_clothes_0515-1005-1601-3234_SM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345848"/>
            <a:ext cx="3534519" cy="4512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Ted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A room to play games 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The living room is the biggest room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One or two bedrooms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One bathroom </a:t>
            </a:r>
          </a:p>
          <a:p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49155" name="Picture 3" descr="http://images.clipartpanda.com/guy-clipart-free-vector-comic-characters-bearded-guy-clip-art_103324_Comic_Characters_Bearded_Guy_clip_art_hight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5792" y="2636912"/>
            <a:ext cx="2048207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Gary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Two floors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Master Bedroom upstairs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laundry room</a:t>
            </a:r>
          </a:p>
        </p:txBody>
      </p:sp>
      <p:pic>
        <p:nvPicPr>
          <p:cNvPr id="48130" name="Picture 2" descr="http://clipartist.info/clipart/pligg/COLOURINGBOOK.ORG/gerald_g_man_in_suit-1979px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6016" y="1268760"/>
            <a:ext cx="1957413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Celina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Two bedrooms in the basement 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dining room attached to the kitchen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porch behind the house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47106" name="Picture 2" descr="http://en.clipart-fr.com/data/clipart/baby/bebe_188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12976"/>
            <a:ext cx="2143125" cy="345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Helen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Master bedroom is the largest room.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unique room.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large foyer.   </a:t>
            </a:r>
          </a:p>
          <a:p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46082" name="Picture 2" descr="http://static.freepik.com/free-photo/comic-characters-lady-clip-art_42496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72200" y="2343149"/>
            <a:ext cx="2376264" cy="451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1176" y="2359421"/>
            <a:ext cx="4114800" cy="3877891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Put a dot where you think the picture was taken. 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4" name="그림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64400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1810" y="3645024"/>
            <a:ext cx="4582190" cy="293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70994"/>
            <a:ext cx="9180512" cy="734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Blue Dot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80000" cy="73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 Dot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happened?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28800"/>
            <a:ext cx="9221655" cy="52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ages.coolhouseplans.com/chp/rod01/cl-1914-rod/p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7238"/>
            <a:ext cx="9144000" cy="6080762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Purple Dot</a:t>
            </a:r>
            <a:endParaRPr lang="ko-KR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images.coolhouseplans.com/chp/rod01/cl-1914-rod/p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7238"/>
            <a:ext cx="9144000" cy="6080762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</a:rPr>
              <a:t>Green Dot</a:t>
            </a:r>
            <a:endParaRPr lang="ko-KR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4818" name="Picture 2" descr="http://images.coolhouseplans.com/chp/rod01/cl-1914-rod/p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7238"/>
            <a:ext cx="9144000" cy="6080762"/>
          </a:xfrm>
          <a:prstGeom prst="rect">
            <a:avLst/>
          </a:prstGeom>
          <a:noFill/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Orange Dot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80000" cy="73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Black Dot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s.coolhouseplans.com/chp/rod01/cl-1914-rod/p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7238"/>
            <a:ext cx="9144000" cy="6080762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Yellow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Dot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타원 5"/>
          <p:cNvSpPr/>
          <p:nvPr/>
        </p:nvSpPr>
        <p:spPr>
          <a:xfrm>
            <a:off x="5220072" y="29969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342997" y="3047869"/>
            <a:ext cx="885187" cy="210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>
            <a:stCxn id="6" idx="4"/>
          </p:cNvCxnSpPr>
          <p:nvPr/>
        </p:nvCxnSpPr>
        <p:spPr>
          <a:xfrm flipH="1">
            <a:off x="5148065" y="3140968"/>
            <a:ext cx="144015" cy="1368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타원 12"/>
          <p:cNvSpPr/>
          <p:nvPr/>
        </p:nvSpPr>
        <p:spPr>
          <a:xfrm>
            <a:off x="6393291" y="4026155"/>
            <a:ext cx="144016" cy="1440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6516216" y="4077072"/>
            <a:ext cx="885187" cy="21092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5" name="직선 연결선 14"/>
          <p:cNvCxnSpPr>
            <a:stCxn id="13" idx="4"/>
          </p:cNvCxnSpPr>
          <p:nvPr/>
        </p:nvCxnSpPr>
        <p:spPr>
          <a:xfrm flipH="1">
            <a:off x="6444209" y="4170171"/>
            <a:ext cx="21090" cy="1419069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8" name="타원 17"/>
          <p:cNvSpPr/>
          <p:nvPr/>
        </p:nvSpPr>
        <p:spPr>
          <a:xfrm>
            <a:off x="5673210" y="4170170"/>
            <a:ext cx="144016" cy="1440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연결선 18"/>
          <p:cNvCxnSpPr/>
          <p:nvPr/>
        </p:nvCxnSpPr>
        <p:spPr>
          <a:xfrm flipV="1">
            <a:off x="5796135" y="2996952"/>
            <a:ext cx="360041" cy="1245228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0" name="직선 연결선 19"/>
          <p:cNvCxnSpPr>
            <a:stCxn id="18" idx="4"/>
          </p:cNvCxnSpPr>
          <p:nvPr/>
        </p:nvCxnSpPr>
        <p:spPr>
          <a:xfrm flipH="1" flipV="1">
            <a:off x="4788024" y="3933056"/>
            <a:ext cx="957194" cy="381130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34" name="타원 33"/>
          <p:cNvSpPr/>
          <p:nvPr/>
        </p:nvSpPr>
        <p:spPr>
          <a:xfrm>
            <a:off x="3945019" y="2225955"/>
            <a:ext cx="144016" cy="14401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직선 연결선 34"/>
          <p:cNvCxnSpPr/>
          <p:nvPr/>
        </p:nvCxnSpPr>
        <p:spPr>
          <a:xfrm flipV="1">
            <a:off x="4067944" y="1412776"/>
            <a:ext cx="360040" cy="885188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36" name="직선 연결선 35"/>
          <p:cNvCxnSpPr>
            <a:stCxn id="34" idx="4"/>
          </p:cNvCxnSpPr>
          <p:nvPr/>
        </p:nvCxnSpPr>
        <p:spPr>
          <a:xfrm>
            <a:off x="4017027" y="2369971"/>
            <a:ext cx="1923125" cy="482965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43" name="타원 42"/>
          <p:cNvSpPr/>
          <p:nvPr/>
        </p:nvSpPr>
        <p:spPr>
          <a:xfrm>
            <a:off x="4233051" y="1721899"/>
            <a:ext cx="144016" cy="1440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/>
          <p:cNvCxnSpPr/>
          <p:nvPr/>
        </p:nvCxnSpPr>
        <p:spPr>
          <a:xfrm flipH="1" flipV="1">
            <a:off x="3851920" y="692696"/>
            <a:ext cx="504056" cy="1101212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5" name="직선 연결선 44"/>
          <p:cNvCxnSpPr>
            <a:stCxn id="43" idx="4"/>
          </p:cNvCxnSpPr>
          <p:nvPr/>
        </p:nvCxnSpPr>
        <p:spPr>
          <a:xfrm flipH="1">
            <a:off x="1259633" y="1865915"/>
            <a:ext cx="3045426" cy="410957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52" name="타원 51"/>
          <p:cNvSpPr/>
          <p:nvPr/>
        </p:nvSpPr>
        <p:spPr>
          <a:xfrm>
            <a:off x="2504859" y="1145835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3" name="직선 연결선 52"/>
          <p:cNvCxnSpPr/>
          <p:nvPr/>
        </p:nvCxnSpPr>
        <p:spPr>
          <a:xfrm flipH="1" flipV="1">
            <a:off x="2195736" y="332656"/>
            <a:ext cx="432048" cy="88518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" name="직선 연결선 53"/>
          <p:cNvCxnSpPr>
            <a:stCxn id="52" idx="4"/>
          </p:cNvCxnSpPr>
          <p:nvPr/>
        </p:nvCxnSpPr>
        <p:spPr>
          <a:xfrm flipH="1">
            <a:off x="1043609" y="1289851"/>
            <a:ext cx="1533258" cy="2669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0" name="타원 59"/>
          <p:cNvSpPr/>
          <p:nvPr/>
        </p:nvSpPr>
        <p:spPr>
          <a:xfrm>
            <a:off x="4089035" y="1649891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1" name="직선 연결선 60"/>
          <p:cNvCxnSpPr/>
          <p:nvPr/>
        </p:nvCxnSpPr>
        <p:spPr>
          <a:xfrm>
            <a:off x="4211960" y="1721900"/>
            <a:ext cx="360040" cy="365131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>
            <a:stCxn id="60" idx="4"/>
          </p:cNvCxnSpPr>
          <p:nvPr/>
        </p:nvCxnSpPr>
        <p:spPr>
          <a:xfrm flipH="1">
            <a:off x="2627785" y="1793907"/>
            <a:ext cx="1533258" cy="1229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8" grpId="0" animBg="1"/>
      <p:bldP spid="34" grpId="0" animBg="1"/>
      <p:bldP spid="43" grpId="0" animBg="1"/>
      <p:bldP spid="52" grpId="0" animBg="1"/>
      <p:bldP spid="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hlinkClick r:id="rId2"/>
              </a:rPr>
              <a:t>http://www.coolhouseplans.com/details.html?pid=chp-47121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2770" name="Picture 2" descr="http://images.coolhouseplans.com/chp/rod01/cl-1914-rod/rea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0016" y="3140968"/>
            <a:ext cx="9254016" cy="3717032"/>
          </a:xfrm>
          <a:prstGeom prst="rect">
            <a:avLst/>
          </a:prstGeom>
          <a:noFill/>
        </p:spPr>
      </p:pic>
      <p:sp>
        <p:nvSpPr>
          <p:cNvPr id="5" name="오른쪽 화살표 4"/>
          <p:cNvSpPr/>
          <p:nvPr/>
        </p:nvSpPr>
        <p:spPr>
          <a:xfrm rot="3317715">
            <a:off x="43129" y="3781640"/>
            <a:ext cx="2736304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 rot="3317715">
            <a:off x="3427504" y="3709631"/>
            <a:ext cx="2736304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 rot="3317715">
            <a:off x="4867664" y="3709631"/>
            <a:ext cx="2736304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 rot="7883601">
            <a:off x="1876310" y="5005865"/>
            <a:ext cx="2736304" cy="576064"/>
          </a:xfrm>
          <a:prstGeom prst="rightArrow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7883601">
            <a:off x="3748519" y="4861849"/>
            <a:ext cx="2736304" cy="576064"/>
          </a:xfrm>
          <a:prstGeom prst="rightArrow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 rot="7883601">
            <a:off x="6844862" y="4933858"/>
            <a:ext cx="2736304" cy="576064"/>
          </a:xfrm>
          <a:prstGeom prst="rightArrow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happened?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7880" y="1340768"/>
            <a:ext cx="95404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happened?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271378"/>
            <a:ext cx="9577064" cy="558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Rooms in a House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http://www.enchantedlearning.com/language/english/label/rooms/labe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9688"/>
            <a:ext cx="9144000" cy="6887688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2843808" y="188640"/>
            <a:ext cx="2950096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Attic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97768" y="2177430"/>
            <a:ext cx="2374032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Bathroom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134072" y="836712"/>
            <a:ext cx="2374032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Bedroom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6230416" y="836712"/>
            <a:ext cx="2374032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Office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550168" y="4121646"/>
            <a:ext cx="2374032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Kitchen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774032" y="2780928"/>
            <a:ext cx="2374032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Dining room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5364088" y="4149080"/>
            <a:ext cx="2374032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Living room 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405880" y="5445224"/>
            <a:ext cx="2374032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Basement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4358208" y="4941168"/>
            <a:ext cx="2374032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Stairs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Match the item with the room.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0" y="1249237"/>
            <a:ext cx="9180000" cy="56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Blueprint 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22530" name="Picture 2" descr="http://www.decorating-design.com/wp-content/uploads/2013/05/4-quick-tips-to-find-the-best-house-blueprints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8172400" cy="5465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Blueprint 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27650" name="Picture 2" descr="http://images.coolhouseplans.com/chp/gm_01/1002-gm/fl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95450"/>
            <a:ext cx="5715000" cy="5162550"/>
          </a:xfrm>
          <a:prstGeom prst="rect">
            <a:avLst/>
          </a:prstGeom>
          <a:noFill/>
        </p:spPr>
      </p:pic>
      <p:pic>
        <p:nvPicPr>
          <p:cNvPr id="27652" name="Picture 4" descr="http://images.coolhouseplans.com/chp/gm_01/1002-gm/elev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0"/>
            <a:ext cx="5715000" cy="27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269</Words>
  <Application>Microsoft Office PowerPoint</Application>
  <PresentationFormat>화면 슬라이드 쇼(4:3)</PresentationFormat>
  <Paragraphs>85</Paragraphs>
  <Slides>36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Office 테마</vt:lpstr>
      <vt:lpstr>Three Little Pigs </vt:lpstr>
      <vt:lpstr>How did they build their homes?</vt:lpstr>
      <vt:lpstr>What happened? </vt:lpstr>
      <vt:lpstr>What happened?  </vt:lpstr>
      <vt:lpstr>What happened?  </vt:lpstr>
      <vt:lpstr>Rooms in a House  </vt:lpstr>
      <vt:lpstr>Match the item with the room.  </vt:lpstr>
      <vt:lpstr>Blueprint  </vt:lpstr>
      <vt:lpstr>Blueprint  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Draw your DREAM HOUSE:</vt:lpstr>
      <vt:lpstr>슬라이드 17</vt:lpstr>
      <vt:lpstr>Michael wants a house with:</vt:lpstr>
      <vt:lpstr>Jessica wants a house with:</vt:lpstr>
      <vt:lpstr>Lloyd wants a house with:</vt:lpstr>
      <vt:lpstr>Sally wants a house with:</vt:lpstr>
      <vt:lpstr>Gina wants a house with:</vt:lpstr>
      <vt:lpstr>Ted wants a house with:</vt:lpstr>
      <vt:lpstr>Gary wants a house with:</vt:lpstr>
      <vt:lpstr>Celina wants a house with:</vt:lpstr>
      <vt:lpstr>Helen wants a house with:</vt:lpstr>
      <vt:lpstr>슬라이드 27</vt:lpstr>
      <vt:lpstr>슬라이드 28</vt:lpstr>
      <vt:lpstr>슬라이드 29</vt:lpstr>
      <vt:lpstr>Purple Dot</vt:lpstr>
      <vt:lpstr>Green Dot</vt:lpstr>
      <vt:lpstr>슬라이드 32</vt:lpstr>
      <vt:lpstr>슬라이드 33</vt:lpstr>
      <vt:lpstr>슬라이드 34</vt:lpstr>
      <vt:lpstr>슬라이드 35</vt:lpstr>
      <vt:lpstr>http://www.coolhouseplans.com/details.html?pid=chp-47121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Little Pigs</dc:title>
  <dc:creator>user</dc:creator>
  <cp:lastModifiedBy>user</cp:lastModifiedBy>
  <cp:revision>6</cp:revision>
  <dcterms:created xsi:type="dcterms:W3CDTF">2015-11-19T05:53:50Z</dcterms:created>
  <dcterms:modified xsi:type="dcterms:W3CDTF">2015-11-19T06:33:15Z</dcterms:modified>
</cp:coreProperties>
</file>