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57" r:id="rId16"/>
    <p:sldId id="258" r:id="rId17"/>
    <p:sldId id="259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C7DB-14C2-4BD8-ADD7-6648F387B51B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9F2F-91E6-49FA-804A-6D61370375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More Adjectives!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Ant eater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2226" name="Picture 2" descr="http://houstonzooblogs.org/zoo/wp-content/uploads/2009/08/Giant-Ant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1721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Parrot fish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04" name="Picture 4" descr="http://www.aquarium.deartz.com/wp-content/uploads/2011/02/red_parrot_Cich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0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Ostrich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0178" name="Picture 2" descr="http://upload.wikimedia.org/wikipedia/commons/f/f4/Ostrich_Ngorongoro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Armadillo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9154" name="Picture 2" descr="http://missgallo.wikispaces.com/file/view/Armadillo.png/323990794/Armadi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21060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Otter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8130" name="Picture 2" descr="http://media.moddb.com/images/groups/1/3/2933/tumblr_m2wobgdqhY1ruwwe5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2972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43852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Eye Spy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4000504"/>
            <a:ext cx="5429288" cy="1257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Eye spy with my little eye, something that is...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reamstime.com/pile-of-scrabble-pieces-thumb12665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276242" cy="6215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Letter and Adjective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eamstime.com/pile-of-scrabble-pieces-thumb12665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276242" cy="6215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Letters and Adjectives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mtClean="0"/>
              <a:t>One </a:t>
            </a:r>
            <a:r>
              <a:rPr lang="en-US" altLang="ko-KR" dirty="0" smtClean="0"/>
              <a:t>letter and a number of adjectives will be selected. </a:t>
            </a:r>
          </a:p>
          <a:p>
            <a:r>
              <a:rPr lang="en-US" altLang="ko-KR" dirty="0" smtClean="0"/>
              <a:t>You must find the noun that makes sense.  </a:t>
            </a:r>
          </a:p>
          <a:p>
            <a:r>
              <a:rPr lang="en-US" altLang="ko-KR" dirty="0" smtClean="0"/>
              <a:t>First one gets the points.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rst Effect Powerpoint Templa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Guessing Game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Ask questions to learn about the “noun”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Guess what it is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“Yes” or “No” 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Whoever guesses correctly gets to choose the next player.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upload.wikimedia.org/wikipedia/commons/7/73/Lion_waiting_in_Nami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rst Effect Powerpoint Templa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Describe </a:t>
            </a:r>
            <a:r>
              <a:rPr lang="en-US" altLang="ko-KR" dirty="0"/>
              <a:t>T</a:t>
            </a:r>
            <a:r>
              <a:rPr lang="en-US" altLang="ko-KR" dirty="0" smtClean="0"/>
              <a:t>hese Pictures: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6386" name="Picture 2" descr="http://dragonartz.files.wordpress.com/2009/07/vector-rainbow-in-the-clouds-prev-by-dragonart.jpg?w=495&amp;h=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064937" cy="461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http://static.ddmcdn.com/gif/willow/coral-snake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5546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www.laleva.org/eng/img/2-airpl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3.bp.blogspot.com/-6nJlSmHSzFA/T3kPcf-wgrI/AAAAAAAAAOM/yybLNzlpahk/s1600/The_ocean_by_xi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upload.wikimedia.org/wikipedia/commons/b/b8/Number-2-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09555" cy="313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9394" name="Picture 2" descr="http://upload.wikimedia.org/wikipedia/commons/f/f2/Lab_mouse_mg_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8370" name="Picture 2" descr="http://www.topicsites.com/images/ipad-e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46703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www.ledr.com/colours/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39" y="0"/>
            <a:ext cx="885766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7346" name="Picture 2" descr="http://www.lifeinkorea.com/pictures/tc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574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stuffyoudontwant.com/wp-content/uploads/2011/10/soccer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215106" cy="620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ronireports.com/wp-content/uploads/2012/09/avatar-james-cameron-sequ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2" name="Picture 4" descr="http://www.hoax-slayer.com/images/giant-rabb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160"/>
            <a:ext cx="9144000" cy="699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www.aflowersgift.com/images/cake-t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86742" cy="605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www.trainweb.org/tgvpages/images/korea/koreatrai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577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Scattegories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u="sng" dirty="0" smtClean="0">
                <a:solidFill>
                  <a:srgbClr val="C00000"/>
                </a:solidFill>
              </a:rPr>
              <a:t>Partner</a:t>
            </a:r>
            <a:r>
              <a:rPr lang="en-US" dirty="0" smtClean="0"/>
              <a:t> game. (2 people)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 an answer to the clues.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Answers used by other teams do not </a:t>
            </a:r>
          </a:p>
          <a:p>
            <a:pPr>
              <a:buNone/>
            </a:pPr>
            <a:r>
              <a:rPr lang="en-US" dirty="0" smtClean="0"/>
              <a:t>   count.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www.dailycuteness.com/wp-content/uploads/2012/03/cute-kitty-fr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0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weirdpicts.com/wp-content/uploads/2010/04/weird_crusta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518" y="0"/>
            <a:ext cx="93945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dumage.com/img/weird/weird-and-funny-photos/weird-and-funny-photos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2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fc04.deviantart.net/fs31/i/2008/191/d/2/Dragon_Dog_Creature_with_Video_by_imagi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21"/>
            <a:ext cx="9144000" cy="697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cuterush.com/wp-content/uploads/2007/10/mysterious-cr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3250" name="Picture 2" descr="http://smashinghub.com/wp-content/uploads/2010/07/animal-photography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4501" y="0"/>
            <a:ext cx="102585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</Words>
  <Application>Microsoft Office PowerPoint</Application>
  <PresentationFormat>화면 슬라이드 쇼(4:3)</PresentationFormat>
  <Paragraphs>30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More Adjectives!</vt:lpstr>
      <vt:lpstr>Describe These Pictures:  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Ant eater </vt:lpstr>
      <vt:lpstr>Parrot fish</vt:lpstr>
      <vt:lpstr>Ostrich </vt:lpstr>
      <vt:lpstr>Armadillo   </vt:lpstr>
      <vt:lpstr>Otter </vt:lpstr>
      <vt:lpstr>Eye Spy</vt:lpstr>
      <vt:lpstr>Letter and Adjective </vt:lpstr>
      <vt:lpstr>Letters and Adjectives </vt:lpstr>
      <vt:lpstr>Guessing Game 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Scattegories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Adjectives!</dc:title>
  <dc:creator>user</dc:creator>
  <cp:lastModifiedBy>user</cp:lastModifiedBy>
  <cp:revision>3</cp:revision>
  <dcterms:created xsi:type="dcterms:W3CDTF">2015-05-31T23:49:19Z</dcterms:created>
  <dcterms:modified xsi:type="dcterms:W3CDTF">2015-06-11T06:33:27Z</dcterms:modified>
</cp:coreProperties>
</file>