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3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1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9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1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6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F51B-59E5-4277-851E-5ADAAEDB60B0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17967-708F-4EC1-943D-55059525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Siege Game (</a:t>
            </a:r>
            <a:r>
              <a:rPr lang="en-US" dirty="0" err="1" smtClean="0"/>
              <a:t>dnd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3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Siege Tower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1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0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15</a:t>
            </a:r>
          </a:p>
          <a:p>
            <a:pPr marL="0" indent="0">
              <a:buNone/>
            </a:pPr>
            <a:r>
              <a:rPr lang="en-US" b="1" dirty="0" smtClean="0"/>
              <a:t>*3 People Minimum*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Siege Tower - 20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https://historicalevolutionofweapons.files.wordpress.com/2015/01/siege_tower_ci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17" y="1796154"/>
            <a:ext cx="7045325" cy="50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archers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10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1d6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Archer 1 – 15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Archer 2 – 15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Archer 3 – 15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Archer 4 – 15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Archer 5 – 15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s-media-cache-ak0.pinimg.com/736x/71/b8/fa/71b8fa6197c423d55898e3d1f6b53d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58736"/>
            <a:ext cx="7070271" cy="449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1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Knights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1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1d8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12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Knight 1:  20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Knight 2:  20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Knight 2:  20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www.aboutbritain.com/images/articles/big/medieval-knights-trio-92785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88" y="2055813"/>
            <a:ext cx="6753074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5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Infantry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1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1d4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Infantry 1: 10</a:t>
            </a:r>
          </a:p>
          <a:p>
            <a:pPr marL="0" indent="0">
              <a:buNone/>
            </a:pPr>
            <a:r>
              <a:rPr lang="en-US" sz="2000" dirty="0" smtClean="0"/>
              <a:t>Infantry 2: 10</a:t>
            </a:r>
          </a:p>
          <a:p>
            <a:pPr marL="0" indent="0">
              <a:buNone/>
            </a:pPr>
            <a:r>
              <a:rPr lang="en-US" sz="2000" dirty="0" smtClean="0"/>
              <a:t>Infantry 3: 10</a:t>
            </a:r>
          </a:p>
          <a:p>
            <a:pPr marL="0" indent="0">
              <a:buNone/>
            </a:pPr>
            <a:r>
              <a:rPr lang="en-US" sz="2000" dirty="0" smtClean="0"/>
              <a:t>Infantry 4: 10</a:t>
            </a:r>
          </a:p>
          <a:p>
            <a:pPr marL="0" indent="0">
              <a:buNone/>
            </a:pPr>
            <a:r>
              <a:rPr lang="en-US" sz="2000" dirty="0" smtClean="0"/>
              <a:t>Infantry 5: 10</a:t>
            </a:r>
          </a:p>
          <a:p>
            <a:pPr marL="0" indent="0">
              <a:buNone/>
            </a:pPr>
            <a:r>
              <a:rPr lang="en-US" sz="2000" dirty="0" smtClean="0"/>
              <a:t>Infantry 6: 10</a:t>
            </a:r>
          </a:p>
          <a:p>
            <a:pPr marL="0" indent="0">
              <a:buNone/>
            </a:pPr>
            <a:r>
              <a:rPr lang="en-US" sz="2000" dirty="0" smtClean="0"/>
              <a:t>Infantry 7: 10</a:t>
            </a:r>
          </a:p>
          <a:p>
            <a:pPr marL="0" indent="0">
              <a:buNone/>
            </a:pPr>
            <a:r>
              <a:rPr lang="en-US" sz="2000" dirty="0" smtClean="0"/>
              <a:t>Infantry 8: 10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media.moddb.com/images/mods/1/26/25438/rome2_2014-08-14_17-36-32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399"/>
            <a:ext cx="6477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7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Calvary </a:t>
            </a:r>
            <a:endParaRPr lang="en-US" dirty="0"/>
          </a:p>
        </p:txBody>
      </p:sp>
      <p:pic>
        <p:nvPicPr>
          <p:cNvPr id="8202" name="Picture 10" descr="http://i.ebayimg.com/images/i/161633606516-0-1/s-l1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336"/>
            <a:ext cx="3386889" cy="38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2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1d6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Calvary 1 – 15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Calvary 2 – 15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Calvary 3 – 15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pacifictradingonline.com/images/8504_KnightonHors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76" y="1889558"/>
            <a:ext cx="2506719" cy="38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eriklisdeligiannis.files.wordpress.com/2012/10/sassanid-cataphrac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65" y="2809875"/>
            <a:ext cx="36099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5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Catapult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15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1d20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5</a:t>
            </a:r>
          </a:p>
          <a:p>
            <a:pPr marL="0" indent="0">
              <a:buNone/>
            </a:pPr>
            <a:r>
              <a:rPr lang="en-US" b="1" dirty="0" smtClean="0"/>
              <a:t>*3 People Minimum*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Catapult 1 - 25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hmlazar.files.wordpress.com/2013/10/catapulte0624a2b-7e26-4c6b-9a85-254c7eedc86ela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399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9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Ballista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12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2d12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8</a:t>
            </a:r>
          </a:p>
          <a:p>
            <a:pPr marL="0" indent="0">
              <a:buNone/>
            </a:pPr>
            <a:r>
              <a:rPr lang="en-US" b="1" dirty="0" smtClean="0"/>
              <a:t>*2 People Minimum*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Ballista - 25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previewcf.turbosquid.com/Preview/2014/05/25__00_15_03/ballista_render.jpg5c421300-5332-47ff-9d27-a7f81dc2ed29Lar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" y="1970808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0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Trebuchet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20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2d10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4</a:t>
            </a:r>
          </a:p>
          <a:p>
            <a:pPr marL="0" indent="0">
              <a:buNone/>
            </a:pPr>
            <a:r>
              <a:rPr lang="en-US" b="1" dirty="0" smtClean="0"/>
              <a:t>*3 People Minimum*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Trebuchet - 25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http://www.sluniverse.com/php/vb/attachments/commercial-announcements/43826d1390932874-wild-west-rp-medieval-rp-trebuchet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" y="1676399"/>
            <a:ext cx="6905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1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Battering Ram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6372" y="0"/>
            <a:ext cx="4845628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Range</a:t>
            </a:r>
            <a:r>
              <a:rPr lang="en-US" dirty="0" smtClean="0"/>
              <a:t>:  1</a:t>
            </a:r>
          </a:p>
          <a:p>
            <a:pPr marL="0" indent="0">
              <a:buNone/>
            </a:pPr>
            <a:r>
              <a:rPr lang="en-US" b="1" dirty="0" smtClean="0"/>
              <a:t>Weapon</a:t>
            </a:r>
            <a:r>
              <a:rPr lang="en-US" dirty="0" smtClean="0"/>
              <a:t>: 2d20</a:t>
            </a:r>
          </a:p>
          <a:p>
            <a:pPr marL="0" indent="0">
              <a:buNone/>
            </a:pPr>
            <a:r>
              <a:rPr lang="en-US" b="1" dirty="0" smtClean="0"/>
              <a:t>Armor</a:t>
            </a:r>
            <a:r>
              <a:rPr lang="en-US" dirty="0" smtClean="0"/>
              <a:t>:  10</a:t>
            </a:r>
          </a:p>
          <a:p>
            <a:pPr marL="0" indent="0">
              <a:buNone/>
            </a:pPr>
            <a:r>
              <a:rPr lang="en-US" b="1" dirty="0" smtClean="0"/>
              <a:t>*4 People Minimum*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Health</a:t>
            </a:r>
            <a:r>
              <a:rPr lang="en-US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Battering Ram - 25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http://www.aboutbritain.com/images/articles/big/medieval-weapons-battering-ram-3679384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9" y="1449964"/>
            <a:ext cx="5964670" cy="59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142</Words>
  <Application>Microsoft Office PowerPoint</Application>
  <PresentationFormat>와이드스크린</PresentationFormat>
  <Paragraphs>83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테마</vt:lpstr>
      <vt:lpstr>Siege Game (dnd)</vt:lpstr>
      <vt:lpstr>5 archers </vt:lpstr>
      <vt:lpstr>3 Knights</vt:lpstr>
      <vt:lpstr>Infantry </vt:lpstr>
      <vt:lpstr>Calvary </vt:lpstr>
      <vt:lpstr>Catapult </vt:lpstr>
      <vt:lpstr>Ballista </vt:lpstr>
      <vt:lpstr>Trebuchet  </vt:lpstr>
      <vt:lpstr>Battering Ram </vt:lpstr>
      <vt:lpstr>Siege Tower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Siege Game (dnd)</dc:title>
  <dc:creator>user</dc:creator>
  <cp:lastModifiedBy>user</cp:lastModifiedBy>
  <cp:revision>8</cp:revision>
  <dcterms:created xsi:type="dcterms:W3CDTF">2015-12-09T05:14:00Z</dcterms:created>
  <dcterms:modified xsi:type="dcterms:W3CDTF">2015-12-09T06:04:32Z</dcterms:modified>
</cp:coreProperties>
</file>