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4" r:id="rId6"/>
    <p:sldId id="259" r:id="rId7"/>
    <p:sldId id="272" r:id="rId8"/>
    <p:sldId id="260" r:id="rId9"/>
    <p:sldId id="273" r:id="rId10"/>
    <p:sldId id="261" r:id="rId11"/>
    <p:sldId id="274" r:id="rId12"/>
    <p:sldId id="266" r:id="rId13"/>
    <p:sldId id="262" r:id="rId14"/>
    <p:sldId id="265" r:id="rId15"/>
    <p:sldId id="267" r:id="rId16"/>
    <p:sldId id="268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69" r:id="rId28"/>
    <p:sldId id="270" r:id="rId29"/>
    <p:sldId id="271" r:id="rId30"/>
    <p:sldId id="275" r:id="rId31"/>
    <p:sldId id="276" r:id="rId32"/>
    <p:sldId id="277" r:id="rId33"/>
    <p:sldId id="278" r:id="rId34"/>
    <p:sldId id="279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518D7-4399-4C62-877B-519D21EADF38}" type="datetimeFigureOut">
              <a:rPr lang="ko-KR" altLang="en-US" smtClean="0"/>
              <a:pPr/>
              <a:t>2015-06-26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43D66-674C-442F-800A-A7E39D2A13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Y073TkHVf0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Moths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… and butterflies.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214777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9698" name="Picture 2" descr="http://www.tonyhakim.com.au/wp-content/uploads/2014/09/1-Here-is-a-butterfly-emerging-from-a-cocoon.-Via-Tony-Hak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1" y="0"/>
            <a:ext cx="983931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8" name="Picture 4" descr="http://stream1.gifsoup.com/view8/4759333/metamorphosis-of-the-butterfly-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7560840" cy="56744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8496944" cy="5888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http://www.thunderboltkids.co.za/Grade5/01-life-and-living/images/gd-01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614017" cy="68580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http://31.media.tumblr.com/c48ec828c959e969744186f8417a9ec4/tumblr_mpo9u6KR261rk0k2jo1_5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6840760" cy="4788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338772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6657" y="1700808"/>
            <a:ext cx="3341687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933056"/>
            <a:ext cx="3387725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933056"/>
            <a:ext cx="340677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45261 -0.1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42344 0.38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" y="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0.45261 0.073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42257 -0.45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7106" name="Picture 2" descr="http://usercontent2.hubimg.com/5177447_f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7024" cy="6875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6082" name="Picture 2" descr="http://usercontent1.hubimg.com/8411474_f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1"/>
            <a:ext cx="100455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5058" name="Picture 2" descr="http://themysteriousworld.com/wp-content/uploads/2014/10/blue-morpho-butterf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104327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8452926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4034" name="Picture 2" descr="http://www.worldzootoday.com/wp-content/uploads/2009/04/large_butterfly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83227"/>
            <a:ext cx="9144000" cy="7468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3010" name="Picture 2" descr="https://s-media-cache-ak0.pinimg.com/736x/9b/53/64/9b53649b72c1ad6fb8f10e8661169d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1986" name="Picture 2" descr="http://www.asianscientist.com/wp-content/uploads/2011/08/apollo-butterf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0"/>
            <a:ext cx="102972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62" name="Picture 2" descr="http://onemuseummile.com/wp-content/uploads/2012/09/Screen-shot-2012-09-18-at-9.57.09-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0"/>
            <a:ext cx="104989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 descr="http://i.telegraph.co.uk/multimedia/archive/02622/peacockalamy_262248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0"/>
            <a:ext cx="109869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goodmorninggloucester.files.wordpress.com/2014/02/monarch-butterflies-gloucester-massachusetts-c2a9kim-smith-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6367934"/>
            <a:ext cx="8229600" cy="490066"/>
          </a:xfrm>
        </p:spPr>
        <p:txBody>
          <a:bodyPr>
            <a:noAutofit/>
          </a:bodyPr>
          <a:lstStyle/>
          <a:p>
            <a:r>
              <a:rPr lang="en-US" altLang="ko-KR" sz="2400" dirty="0" smtClean="0">
                <a:hlinkClick r:id="rId3"/>
              </a:rPr>
              <a:t>https://</a:t>
            </a:r>
            <a:r>
              <a:rPr lang="en-US" altLang="ko-KR" sz="2400" dirty="0" smtClean="0">
                <a:hlinkClick r:id="rId3"/>
              </a:rPr>
              <a:t>www.youtube.com/watch?v=8Y073TkHVf0</a:t>
            </a: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endParaRPr lang="ko-KR" alt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0" name="Picture 2" descr="https://latimesphoto.files.wordpress.com/2013/01/la-0111-pin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1879" y="0"/>
            <a:ext cx="104104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93370"/>
            <a:ext cx="8856984" cy="4311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1593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8738503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http://moneycarevt.com/blog/wp-content/uploads/bigstock-people-stages-of-development-2555040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052736"/>
            <a:ext cx="8136904" cy="5594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Metamorphosis of a Flat Fish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60" name="Picture 4" descr="https://joyfulcacophony.files.wordpress.com/2013/10/metamorphosi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49881"/>
            <a:ext cx="9144000" cy="4008120"/>
          </a:xfrm>
          <a:prstGeom prst="rect">
            <a:avLst/>
          </a:prstGeom>
          <a:noFill/>
        </p:spPr>
      </p:pic>
      <p:pic>
        <p:nvPicPr>
          <p:cNvPr id="19458" name="Picture 2" descr="http://i.imgur.com/NqjG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916832"/>
            <a:ext cx="5976664" cy="4482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02" y="1772816"/>
            <a:ext cx="8671778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moneycarevt.com/blog/wp-content/uploads/bigstock-people-stages-of-development-2555040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1944215"/>
            <a:ext cx="7710848" cy="5301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Your Metamorphosis: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If you could change into something else, what would you be?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new butterfly!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altLang="ko-KR" dirty="0" smtClean="0"/>
              <a:t>Color the butterflies and moths… </a:t>
            </a:r>
            <a:endParaRPr lang="ko-KR" alt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132856"/>
            <a:ext cx="4176464" cy="46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science-store.com/ga2-arthropods/posters/a221-butterflies_of_wor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2432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1"/>
            <a:ext cx="8712968" cy="5368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 descr="https://simplycharlottemason.com/wp-content/uploads/2007/09/monarch-e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762"/>
            <a:ext cx="9324528" cy="6858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8748464" cy="5628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6" name="Picture 2" descr="http://www.butterflyfunfacts.com/images/incompletemoltmonar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620688"/>
            <a:ext cx="8388424" cy="5699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8881323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quip.com/prod_images/5086-001-Moths-of-the-World-poster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17579"/>
            <a:ext cx="10260632" cy="684042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 descr="http://s.hswstatic.com/gif/caterpillar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5257800"/>
          </a:xfrm>
          <a:prstGeom prst="rect">
            <a:avLst/>
          </a:prstGeom>
          <a:noFill/>
        </p:spPr>
      </p:pic>
      <p:pic>
        <p:nvPicPr>
          <p:cNvPr id="30724" name="Picture 4" descr="http://media.giphy.com/media/2WPBuOUEWGdz2/giph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764704"/>
            <a:ext cx="728435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39</Words>
  <Application>Microsoft Office PowerPoint</Application>
  <PresentationFormat>화면 슬라이드 쇼(4:3)</PresentationFormat>
  <Paragraphs>8</Paragraphs>
  <Slides>34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Moths</vt:lpstr>
      <vt:lpstr>슬라이드 2</vt:lpstr>
      <vt:lpstr>Metamorphosis of a Flat Fish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https://www.youtube.com/watch?v=8Y073TkHVf0 </vt:lpstr>
      <vt:lpstr>슬라이드 26</vt:lpstr>
      <vt:lpstr>슬라이드 27</vt:lpstr>
      <vt:lpstr>슬라이드 28</vt:lpstr>
      <vt:lpstr>슬라이드 29</vt:lpstr>
      <vt:lpstr>슬라이드 30</vt:lpstr>
      <vt:lpstr>Your Metamorphosis:  </vt:lpstr>
      <vt:lpstr>A new butterfly!  </vt:lpstr>
      <vt:lpstr>슬라이드 33</vt:lpstr>
      <vt:lpstr>슬라이드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Moths</dc:title>
  <dc:creator>user</dc:creator>
  <cp:lastModifiedBy>user</cp:lastModifiedBy>
  <cp:revision>13</cp:revision>
  <dcterms:created xsi:type="dcterms:W3CDTF">2015-06-19T04:53:26Z</dcterms:created>
  <dcterms:modified xsi:type="dcterms:W3CDTF">2015-06-26T01:25:16Z</dcterms:modified>
</cp:coreProperties>
</file>