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6" autoAdjust="0"/>
    <p:restoredTop sz="94660"/>
  </p:normalViewPr>
  <p:slideViewPr>
    <p:cSldViewPr>
      <p:cViewPr varScale="1">
        <p:scale>
          <a:sx n="72" d="100"/>
          <a:sy n="72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4ABD-F7CF-487E-88FA-C41A4E5E5C87}" type="datetimeFigureOut">
              <a:rPr lang="ko-KR" altLang="en-US" smtClean="0"/>
              <a:pPr/>
              <a:t>2015-06-29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B82A3-17DD-4F17-89A6-95014699F8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qJdzYY_Fa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RTWVaptcw" TargetMode="External"/><Relationship Id="rId2" Type="http://schemas.openxmlformats.org/officeDocument/2006/relationships/hyperlink" Target="http://www.lancsngfl.ac.uk/curriculum/literacy/lit_site/html/earlyyears/soundgames/soundgames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kYJxDq3ZK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SKn87dtQiI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jdGBZQvL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eme.com/posting.php?id=32544" TargetMode="External"/><Relationship Id="rId2" Type="http://schemas.openxmlformats.org/officeDocument/2006/relationships/hyperlink" Target="https://www.youtube.com/watch?v=STSWLX23xq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NITui5_j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Listen for Sounds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https://www.youtube.com/watch?v=FqJdzYY_Fas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calsplanet.com/img_b/vinyl-decal-sticker-9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747464"/>
            <a:ext cx="5473030" cy="547303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6863"/>
            <a:ext cx="9144000" cy="36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http://www.lancsngfl.ac.uk/curriculum/literacy/lit_site/html/earlyyears/soundgames/soundgames.htm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https://www.youtube.com/watch?v=XIRTWVaptcw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Sound Test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Sound Effects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https://www.youtube.com/watch?v=NkYJxDq3ZKg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Sound </a:t>
            </a:r>
            <a:r>
              <a:rPr lang="en-US" altLang="ko-KR" smtClean="0"/>
              <a:t>Effects Game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https://www.youtube.com/watch?v=vSKn87dtQiI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Music in Slow Motion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https://www.youtube.com/watch?v=QXjdGBZQvLc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5647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9125411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people.emich.edu/blow/howto_files/image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725333"/>
          </a:xfrm>
          <a:prstGeom prst="rect">
            <a:avLst/>
          </a:prstGeom>
          <a:noFill/>
        </p:spPr>
      </p:pic>
      <p:pic>
        <p:nvPicPr>
          <p:cNvPr id="9218" name="Picture 2" descr="https://lh3.googleusercontent.com/-2frzS5ISJH0/TneI0iHq_fI/AAAAAAAACGo/MK-6SPu-Tes/w426-h320/slow-motion-cymba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0"/>
            <a:ext cx="6516216" cy="4887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Music in Slow Motion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https://www.youtube.com/watch?v=STSWLX23xqc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http://www.boreme.com/posting.php?id=32544#.VZDK1hvtmko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merican-hearing.org/wp-content/uploads/nivoslider4wp_files/6_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195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2598"/>
            <a:ext cx="9144000" cy="443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lhsc.on.ca/_images/soun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699" y="2852936"/>
            <a:ext cx="4827845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53976 0.5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56176" cy="263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603" y="2564904"/>
            <a:ext cx="3297397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ttp://www.wiseoceans.com/wp-content/uploads/2013/10/8745403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643986"/>
            <a:ext cx="7164288" cy="4385414"/>
          </a:xfrm>
          <a:prstGeom prst="rect">
            <a:avLst/>
          </a:prstGeom>
          <a:noFill/>
        </p:spPr>
      </p:pic>
      <p:pic>
        <p:nvPicPr>
          <p:cNvPr id="4101" name="Picture 5" descr="https://s-media-cache-ak0.pinimg.com/originals/c0/df/75/c0df75239c7b00f738436991d1182f4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636913"/>
            <a:ext cx="9275037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0781 0.7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99 0.74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Sound and Water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https://www.youtube.com/watch?v=uENITui5_jU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49211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ears2.dmu.ac.uk/wp-content/uploads/2013/07/headsounds-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004293"/>
            <a:ext cx="6696344" cy="485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8" name="Picture 4" descr="http://www.acclaimimages.com/_gallery/_free_images/0420-0905-1422-1951_two_soldiers_signal_a_jet_launching_from_an_aircraft_carrier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23528"/>
            <a:ext cx="9144000" cy="6073254"/>
          </a:xfrm>
          <a:prstGeom prst="rect">
            <a:avLst/>
          </a:prstGeom>
          <a:noFill/>
        </p:spPr>
      </p:pic>
      <p:pic>
        <p:nvPicPr>
          <p:cNvPr id="3074" name="Picture 2" descr="http://www.oceanwideimages.com/images/18489/large/jet-stream-in-sky-24T5320-3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91480"/>
            <a:ext cx="9144000" cy="608491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0111"/>
            <a:ext cx="9144000" cy="191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50</Words>
  <Application>Microsoft Office PowerPoint</Application>
  <PresentationFormat>화면 슬라이드 쇼(4:3)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Listen for Sounds</vt:lpstr>
      <vt:lpstr>슬라이드 2</vt:lpstr>
      <vt:lpstr>슬라이드 3</vt:lpstr>
      <vt:lpstr>Music in Slow Motion</vt:lpstr>
      <vt:lpstr>슬라이드 5</vt:lpstr>
      <vt:lpstr>슬라이드 6</vt:lpstr>
      <vt:lpstr>Sound and Water</vt:lpstr>
      <vt:lpstr>슬라이드 8</vt:lpstr>
      <vt:lpstr>슬라이드 9</vt:lpstr>
      <vt:lpstr>슬라이드 10</vt:lpstr>
      <vt:lpstr> </vt:lpstr>
      <vt:lpstr>Sound Effects  </vt:lpstr>
      <vt:lpstr>Sound Effects Game</vt:lpstr>
      <vt:lpstr>Music in Slow Motion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 for Sounds</dc:title>
  <dc:creator>user</dc:creator>
  <cp:lastModifiedBy>user</cp:lastModifiedBy>
  <cp:revision>24</cp:revision>
  <dcterms:created xsi:type="dcterms:W3CDTF">2015-06-26T01:29:37Z</dcterms:created>
  <dcterms:modified xsi:type="dcterms:W3CDTF">2015-06-29T06:54:58Z</dcterms:modified>
</cp:coreProperties>
</file>