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2" r:id="rId7"/>
    <p:sldId id="266" r:id="rId8"/>
    <p:sldId id="270" r:id="rId9"/>
    <p:sldId id="275" r:id="rId10"/>
    <p:sldId id="273" r:id="rId11"/>
    <p:sldId id="274" r:id="rId12"/>
    <p:sldId id="265" r:id="rId13"/>
    <p:sldId id="267" r:id="rId14"/>
    <p:sldId id="268" r:id="rId15"/>
    <p:sldId id="277" r:id="rId16"/>
    <p:sldId id="278" r:id="rId17"/>
    <p:sldId id="260" r:id="rId18"/>
    <p:sldId id="261" r:id="rId19"/>
    <p:sldId id="262" r:id="rId20"/>
    <p:sldId id="263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9EDD-5557-4FCF-AA61-BE3905F6794D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905C-C411-4B00-BDF9-4DC4553951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Ordering Objects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 these in alphabetical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pic>
        <p:nvPicPr>
          <p:cNvPr id="26626" name="Picture 2" descr="http://fruitconnected.com/wp-content/uploads/2011/09/fruit_line_blow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6581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 these in alphabetical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pic>
        <p:nvPicPr>
          <p:cNvPr id="25604" name="Picture 4" descr="http://static-ams.ebayclassifieds.com/1412170820/img/landing/allAnima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6105996" cy="4002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Chronological Order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it happen? </a:t>
            </a:r>
          </a:p>
          <a:p>
            <a:pPr algn="ctr">
              <a:buNone/>
            </a:pPr>
            <a:r>
              <a:rPr lang="en-US" altLang="ko-K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(first to last)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Put these in Chronological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Flying to the Moon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Dinosaurs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Building the pyramids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The internet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Put these in Chronological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Light 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Smartphone 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Computer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TV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Put these in chronological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1152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1095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876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708920"/>
            <a:ext cx="714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924944"/>
            <a:ext cx="11239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789040"/>
            <a:ext cx="1447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996952"/>
            <a:ext cx="1333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Put these in chronological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pic>
        <p:nvPicPr>
          <p:cNvPr id="28674" name="Picture 2" descr="http://the4faces.com/wp-content/uploads/2011/09/Human-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157554" cy="413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2621"/>
            <a:ext cx="9144000" cy="598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5754"/>
            <a:ext cx="9144000" cy="518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www.makeworksheets.com/samples/math/vis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4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7"/>
            <a:ext cx="917023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l.thumbs.canstockphoto.com/canstock549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142875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images.clipartpanda.com/needle-clipart-KcneyodB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688" cy="1834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images.clipartpanda.com/twig-clipart-84350_quince_twig_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648"/>
            <a:ext cx="2520980" cy="1575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www.compostdirect.com/images/products/large/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1007398"/>
            <a:ext cx="2699792" cy="176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7410" name="Picture 2" descr="http://www.kidslearningstation.com/patterns/images/hard-patterns/hard-pattern-worksheet-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624"/>
            <a:ext cx="4572000" cy="6698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ko-KR" altLang="en-US" dirty="0"/>
          </a:p>
        </p:txBody>
      </p:sp>
      <p:pic>
        <p:nvPicPr>
          <p:cNvPr id="36866" name="Picture 2" descr="http://www.mathsisfun.com/images/trianglenumb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868144" cy="193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4" name="Picture 4" descr="http://primaryleap.co.uk/cache/img/large/s/03-01-01-016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819472"/>
            <a:ext cx="5832648" cy="825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"/>
            <a:ext cx="724102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840760" cy="69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1"/>
            <a:ext cx="914942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ecx.images-amazon.com/images/I/71wEMZndO1L._SL1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8350" cy="3789040"/>
          </a:xfrm>
          <a:prstGeom prst="rect">
            <a:avLst/>
          </a:prstGeom>
          <a:noFill/>
        </p:spPr>
      </p:pic>
      <p:pic>
        <p:nvPicPr>
          <p:cNvPr id="21508" name="Picture 4" descr="https://upload.wikimedia.org/wikipedia/commons/b/b8/Turdus-migratorius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995316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4031"/>
            <a:ext cx="9144000" cy="323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s-media-cache-ak0.pinimg.com/originals/27/44/03/274403f26903c712b8c0adc503226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1914525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Alphabetical Order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5400" b="1" dirty="0" smtClean="0">
                <a:solidFill>
                  <a:srgbClr val="FFFF00"/>
                </a:solidFill>
              </a:rPr>
              <a:t>A -&gt; B -&gt; C -&gt; D …</a:t>
            </a:r>
            <a:endParaRPr lang="ko-KR" alt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Alphabetical Order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5400" b="1" dirty="0" err="1" smtClean="0">
                <a:solidFill>
                  <a:srgbClr val="FFFF00"/>
                </a:solidFill>
              </a:rPr>
              <a:t>Aa</a:t>
            </a:r>
            <a:endParaRPr lang="en-US" altLang="ko-KR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altLang="ko-KR" sz="5400" b="1" dirty="0" err="1" smtClean="0">
                <a:solidFill>
                  <a:srgbClr val="FFFF00"/>
                </a:solidFill>
              </a:rPr>
              <a:t>Ab</a:t>
            </a:r>
            <a:endParaRPr lang="en-US" altLang="ko-KR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altLang="ko-KR" sz="5400" b="1" dirty="0" err="1" smtClean="0">
                <a:solidFill>
                  <a:srgbClr val="FFFF00"/>
                </a:solidFill>
              </a:rPr>
              <a:t>Aca</a:t>
            </a:r>
            <a:endParaRPr lang="en-US" altLang="ko-KR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altLang="ko-KR" sz="5400" b="1" dirty="0" err="1" smtClean="0">
                <a:solidFill>
                  <a:srgbClr val="FFFF00"/>
                </a:solidFill>
              </a:rPr>
              <a:t>Acb</a:t>
            </a:r>
            <a:endParaRPr lang="ko-KR" alt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 these in alphabetical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Dog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Cat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Tiger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Whale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 these in alphabetical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Frog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Fish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Fly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Fox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 these in alphabetical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pic>
        <p:nvPicPr>
          <p:cNvPr id="24578" name="Picture 2" descr="http://tx.english-ch.com/teacher/jocelyn/v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7006222" cy="4333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106</Words>
  <Application>Microsoft Office PowerPoint</Application>
  <PresentationFormat>화면 슬라이드 쇼(4:3)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Ordering Objects</vt:lpstr>
      <vt:lpstr>슬라이드 2</vt:lpstr>
      <vt:lpstr>슬라이드 3</vt:lpstr>
      <vt:lpstr>슬라이드 4</vt:lpstr>
      <vt:lpstr>Alphabetical Order</vt:lpstr>
      <vt:lpstr>Alphabetical Order</vt:lpstr>
      <vt:lpstr>Put these in alphabetical order:</vt:lpstr>
      <vt:lpstr>Put these in alphabetical order:</vt:lpstr>
      <vt:lpstr>Put these in alphabetical order:</vt:lpstr>
      <vt:lpstr>Put these in alphabetical order:</vt:lpstr>
      <vt:lpstr>Put these in alphabetical order:</vt:lpstr>
      <vt:lpstr>Chronological Order </vt:lpstr>
      <vt:lpstr>Put these in Chronological Order:</vt:lpstr>
      <vt:lpstr>Put these in Chronological Order:</vt:lpstr>
      <vt:lpstr>Put these in chronological order:</vt:lpstr>
      <vt:lpstr>Put these in chronological order: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Objects</dc:title>
  <dc:creator>user</dc:creator>
  <cp:lastModifiedBy>user</cp:lastModifiedBy>
  <cp:revision>11</cp:revision>
  <dcterms:created xsi:type="dcterms:W3CDTF">2015-07-02T04:17:48Z</dcterms:created>
  <dcterms:modified xsi:type="dcterms:W3CDTF">2015-07-03T04:54:52Z</dcterms:modified>
</cp:coreProperties>
</file>