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1" r:id="rId4"/>
    <p:sldId id="272" r:id="rId5"/>
    <p:sldId id="273" r:id="rId6"/>
    <p:sldId id="274" r:id="rId7"/>
    <p:sldId id="256" r:id="rId8"/>
    <p:sldId id="257" r:id="rId9"/>
    <p:sldId id="258" r:id="rId10"/>
    <p:sldId id="259" r:id="rId11"/>
    <p:sldId id="260" r:id="rId12"/>
    <p:sldId id="261" r:id="rId13"/>
    <p:sldId id="265" r:id="rId14"/>
    <p:sldId id="262" r:id="rId15"/>
    <p:sldId id="263" r:id="rId16"/>
    <p:sldId id="266" r:id="rId17"/>
    <p:sldId id="264" r:id="rId18"/>
    <p:sldId id="267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90BB-E141-480D-8B8F-9687236BE516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E658-3FE7-401C-A75F-DC27F81F87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90BB-E141-480D-8B8F-9687236BE516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E658-3FE7-401C-A75F-DC27F81F87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90BB-E141-480D-8B8F-9687236BE516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E658-3FE7-401C-A75F-DC27F81F87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90BB-E141-480D-8B8F-9687236BE516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E658-3FE7-401C-A75F-DC27F81F87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90BB-E141-480D-8B8F-9687236BE516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E658-3FE7-401C-A75F-DC27F81F87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90BB-E141-480D-8B8F-9687236BE516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E658-3FE7-401C-A75F-DC27F81F87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90BB-E141-480D-8B8F-9687236BE516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E658-3FE7-401C-A75F-DC27F81F87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90BB-E141-480D-8B8F-9687236BE516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E658-3FE7-401C-A75F-DC27F81F87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90BB-E141-480D-8B8F-9687236BE516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E658-3FE7-401C-A75F-DC27F81F87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90BB-E141-480D-8B8F-9687236BE516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E658-3FE7-401C-A75F-DC27F81F87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90BB-E141-480D-8B8F-9687236BE516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E658-3FE7-401C-A75F-DC27F81F87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E90BB-E141-480D-8B8F-9687236BE516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CE658-3FE7-401C-A75F-DC27F81F87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WYFe2-hqA2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Why will we write emails?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Subject:  What is the email about?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Text (what you write)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00808"/>
            <a:ext cx="9168341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오른쪽 화살표 4"/>
          <p:cNvSpPr/>
          <p:nvPr/>
        </p:nvSpPr>
        <p:spPr>
          <a:xfrm rot="7881084">
            <a:off x="5317461" y="3519546"/>
            <a:ext cx="1656184" cy="100811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Greeting (Saying hi)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00808"/>
            <a:ext cx="9168341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Greeting (Saying hi)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2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Body (What do you say?)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Closing (saying goodbye)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Closing (saying goodbye)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Your e-mail: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You will write an email to a student in Singapore.  </a:t>
            </a:r>
          </a:p>
          <a:p>
            <a:r>
              <a:rPr lang="en-US" altLang="ko-KR" dirty="0" smtClean="0"/>
              <a:t>Today is a practice day.  Practice writing an introduction email. 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Introduction e-Mail – </a:t>
            </a:r>
            <a:br>
              <a:rPr lang="en-US" altLang="ko-KR" dirty="0" smtClean="0"/>
            </a:br>
            <a:r>
              <a:rPr lang="en-US" altLang="ko-KR" dirty="0" smtClean="0"/>
              <a:t>What should you say?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Singapore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Where is it? </a:t>
            </a:r>
            <a:endParaRPr lang="ko-KR" altLang="en-US" dirty="0"/>
          </a:p>
        </p:txBody>
      </p:sp>
      <p:pic>
        <p:nvPicPr>
          <p:cNvPr id="13314" name="Picture 2" descr="http://www.notenoughnerds.com/wp-content/uploads/map_of_singapo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806"/>
            <a:ext cx="9144000" cy="451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hlinkClick r:id="rId2"/>
              </a:rPr>
              <a:t>https://www.youtube.com/watch?v=WYFe2-hqA2Q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http://i.telegraph.co.uk/multimedia/archive/02659/deal-singapore_265907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0373"/>
            <a:ext cx="9144000" cy="5707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Pen Pals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1746" name="Picture 2" descr="http://financialtribune.com/sites/default/files/field/image/04_Singap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</p:spPr>
      </p:pic>
      <p:pic>
        <p:nvPicPr>
          <p:cNvPr id="31748" name="Picture 4" descr="http://www.niconthenet.com/wp-content/uploads/2013/10/665083_465529536827240_1266916787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57624"/>
            <a:ext cx="8105775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2770" name="Picture 2" descr="http://st.depositphotos.com/1359043/3470/i/950/depositphotos_34703561-Two-butterflies-with-flags-on-wings-as-symbol-of-relations-South-Korea-and-Singap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44075" cy="6591300"/>
          </a:xfrm>
          <a:prstGeom prst="rect">
            <a:avLst/>
          </a:prstGeom>
          <a:noFill/>
        </p:spPr>
      </p:pic>
      <p:pic>
        <p:nvPicPr>
          <p:cNvPr id="13314" name="Picture 2" descr="http://www.gifs.net/Animation11/Geography_and_History/International_Flags/singapor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1952625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Fernvale</a:t>
            </a:r>
            <a:r>
              <a:rPr lang="en-US" altLang="ko-KR" dirty="0" smtClean="0"/>
              <a:t> Elementary School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246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How to write an email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Start at the email site: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5450"/>
            <a:ext cx="91630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To (the email you are sending to)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109</Words>
  <Application>Microsoft Office PowerPoint</Application>
  <PresentationFormat>화면 슬라이드 쇼(4:3)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Why will we write emails?  </vt:lpstr>
      <vt:lpstr>Singapore</vt:lpstr>
      <vt:lpstr>https://www.youtube.com/watch?v=WYFe2-hqA2Q </vt:lpstr>
      <vt:lpstr>Pen Pals</vt:lpstr>
      <vt:lpstr>슬라이드 5</vt:lpstr>
      <vt:lpstr>Fernvale Elementary School </vt:lpstr>
      <vt:lpstr>How to write an email</vt:lpstr>
      <vt:lpstr>Start at the email site:</vt:lpstr>
      <vt:lpstr>To (the email you are sending to)</vt:lpstr>
      <vt:lpstr>Subject:  What is the email about?</vt:lpstr>
      <vt:lpstr>Text (what you write)  </vt:lpstr>
      <vt:lpstr>Greeting (Saying hi) </vt:lpstr>
      <vt:lpstr>Greeting (Saying hi) </vt:lpstr>
      <vt:lpstr>Body (What do you say?)</vt:lpstr>
      <vt:lpstr>Closing (saying goodbye) </vt:lpstr>
      <vt:lpstr>Closing (saying goodbye) </vt:lpstr>
      <vt:lpstr>Your e-mail:  </vt:lpstr>
      <vt:lpstr>Introduction e-Mail –  What should you say?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an email</dc:title>
  <dc:creator>user</dc:creator>
  <cp:lastModifiedBy>user</cp:lastModifiedBy>
  <cp:revision>10</cp:revision>
  <dcterms:created xsi:type="dcterms:W3CDTF">2015-09-03T04:05:02Z</dcterms:created>
  <dcterms:modified xsi:type="dcterms:W3CDTF">2015-09-06T23:22:37Z</dcterms:modified>
</cp:coreProperties>
</file>