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73" r:id="rId6"/>
    <p:sldId id="267" r:id="rId7"/>
    <p:sldId id="261" r:id="rId8"/>
    <p:sldId id="268" r:id="rId9"/>
    <p:sldId id="270" r:id="rId10"/>
    <p:sldId id="271" r:id="rId11"/>
    <p:sldId id="272" r:id="rId12"/>
    <p:sldId id="269" r:id="rId13"/>
    <p:sldId id="259" r:id="rId14"/>
    <p:sldId id="260" r:id="rId15"/>
    <p:sldId id="262" r:id="rId16"/>
    <p:sldId id="263" r:id="rId17"/>
    <p:sldId id="264" r:id="rId18"/>
    <p:sldId id="265" r:id="rId19"/>
    <p:sldId id="274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2763-B67E-44A0-82F0-97B720209659}" type="datetimeFigureOut">
              <a:rPr lang="ko-KR" altLang="en-US" smtClean="0"/>
              <a:t>2017-05-10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D4E6-262A-4EDF-9415-61ED7DF5AA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82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i="0" dirty="0" smtClean="0">
                <a:solidFill>
                  <a:srgbClr val="8C0A91"/>
                </a:solidFill>
                <a:latin typeface="Slab"/>
              </a:rPr>
              <a:t>t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D4E6-262A-4EDF-9415-61ED7DF5AA3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34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7A31-986D-4F2C-9F32-0765199A47E9}" type="datetimeFigureOut">
              <a:rPr lang="ko-KR" altLang="en-US" smtClean="0"/>
              <a:pPr/>
              <a:t>2017-05-10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D27E-1671-4BB7-A80C-3E6613486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Estimating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(Guesstimating)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kindergartenworksheets.net/images/worksheets/measurement/weight-measurement-worksheet-prin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521970"/>
            <a:ext cx="6768752" cy="875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www.education.com/worksheet-image/404096/compare-weight-measurement-kindergart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00600" cy="697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ww.teach-nology.com/worksheets/math/estimate/estimat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6206"/>
            <a:ext cx="6048672" cy="782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138"/>
            <a:ext cx="7848872" cy="6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785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039623" cy="11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851596"/>
            <a:ext cx="9144000" cy="6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785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039623" cy="11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08324"/>
            <a:ext cx="9144000" cy="6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785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039623" cy="11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00194"/>
            <a:ext cx="9144000" cy="7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785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039623" cy="11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805264"/>
            <a:ext cx="9144000" cy="6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785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039623" cy="11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94374"/>
            <a:ext cx="9144000" cy="5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Estimate things in the classroom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What do you want to measure?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Guess how much it is.</a:t>
            </a:r>
          </a:p>
          <a:p>
            <a:endParaRPr lang="en-US" altLang="ko-KR" dirty="0">
              <a:solidFill>
                <a:srgbClr val="C00000"/>
              </a:solidFill>
            </a:endParaRP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Lets see who is closest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7942"/>
            <a:ext cx="9144000" cy="48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04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4" name="Picture 4" descr="http://cdn.multiplication.com/sites/default/files/images/2014-03-10%2014_3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786" y="0"/>
            <a:ext cx="10283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s://mrjonesmath.files.wordpress.com/2014/05/bmag2a_iiaa0p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00.edu-cdn.com/worksheet-image/125105/estimation-seashells-counting-place-va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056672" cy="5229200"/>
          </a:xfrm>
          <a:prstGeom prst="rect">
            <a:avLst/>
          </a:prstGeom>
          <a:noFill/>
        </p:spPr>
      </p:pic>
      <p:pic>
        <p:nvPicPr>
          <p:cNvPr id="24580" name="Picture 4" descr="http://www.education.com/worksheet-image/125106/stargazing-estimation-counting-place-va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641301"/>
            <a:ext cx="4067944" cy="521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ikidspad.com/math/images/mathWorksheets%20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04" y="244878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ikidspad.com/math/images/mathWorksheets%200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584"/>
            <a:ext cx="9256779" cy="694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teach-nology.com/worksheets/math/estimate/estimat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90922"/>
            <a:ext cx="6336704" cy="820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</Words>
  <Application>Microsoft Office PowerPoint</Application>
  <PresentationFormat>화면 슬라이드 쇼(4:3)</PresentationFormat>
  <Paragraphs>12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Slab</vt:lpstr>
      <vt:lpstr>맑은 고딕</vt:lpstr>
      <vt:lpstr>Arial</vt:lpstr>
      <vt:lpstr>Office 테마</vt:lpstr>
      <vt:lpstr>Estimating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Estimate things in the classroom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</dc:title>
  <dc:creator>user</dc:creator>
  <cp:lastModifiedBy>user</cp:lastModifiedBy>
  <cp:revision>13</cp:revision>
  <dcterms:created xsi:type="dcterms:W3CDTF">2015-07-02T05:24:28Z</dcterms:created>
  <dcterms:modified xsi:type="dcterms:W3CDTF">2017-05-10T04:29:36Z</dcterms:modified>
</cp:coreProperties>
</file>