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3" r:id="rId13"/>
    <p:sldId id="269" r:id="rId14"/>
    <p:sldId id="272" r:id="rId15"/>
    <p:sldId id="271" r:id="rId16"/>
    <p:sldId id="270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636F-647C-4056-86B6-6AA12DC388E5}" type="datetimeFigureOut">
              <a:rPr lang="ko-KR" altLang="en-US" smtClean="0"/>
              <a:pPr/>
              <a:t>2015-07-13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E5CE-26E4-4327-974C-D48B366FC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Inferring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And finishing up</a:t>
            </a:r>
          </a:p>
          <a:p>
            <a:r>
              <a:rPr lang="en-US" altLang="ko-KR" dirty="0" smtClean="0"/>
              <a:t> “Anticipating Probabilities”  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62000"/>
            <a:ext cx="91440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s://www.colourbox.com/preview/7468391-full-body-pose-of-caucasian-female-holding-briefcase-and-umbrell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3508" y="0"/>
            <a:ext cx="3840492" cy="577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Predict the Cartoon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fc07.deviantart.net/fs19/f/2007/242/8/3/Penguins_Comic_Strip_10_by_sourcreamjun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2408611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948264" y="2636912"/>
            <a:ext cx="2088232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1.bp.blogspot.com/-4jLYwqrFTGs/UtbKtHqHzaI/AAAAAAAAJ8c/sBOWUw_dzDA/s1600/comic+str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9144000" cy="275626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156176" y="3717032"/>
            <a:ext cx="2987824" cy="2664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www.chefpatrick.com/wp-content/uploads/2009/04/strip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22720" cy="3265935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156176" y="2348880"/>
            <a:ext cx="2915816" cy="30963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 descr="http://fc05.deviantart.net/fs32/f/2008/207/2/1/comic_strip_Polifonic_Babies_by_momo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99317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084168" y="3645024"/>
            <a:ext cx="2736304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6" name="Picture 6" descr="http://joshreads.com/images/11/04/i110428peanuts.gif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2708920"/>
            <a:ext cx="9121013" cy="1872208"/>
          </a:xfrm>
          <a:prstGeom prst="rect">
            <a:avLst/>
          </a:prstGeom>
          <a:noFill/>
        </p:spPr>
      </p:pic>
      <p:pic>
        <p:nvPicPr>
          <p:cNvPr id="25608" name="Picture 8" descr="http://loudcrow.com/wp-content/uploads/comi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82159"/>
            <a:ext cx="9144001" cy="2275841"/>
          </a:xfrm>
          <a:prstGeom prst="rect">
            <a:avLst/>
          </a:prstGeom>
          <a:noFill/>
        </p:spPr>
      </p:pic>
      <p:pic>
        <p:nvPicPr>
          <p:cNvPr id="25610" name="Picture 10" descr="http://vignette1.wikia.nocookie.net/peanuts/images/3/34/19501007.gif/revision/latest?cb=201003252025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8412"/>
            <a:ext cx="9144000" cy="1843089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6948264" y="2708920"/>
            <a:ext cx="2160240" cy="18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948264" y="4653136"/>
            <a:ext cx="2088232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연결자 11"/>
          <p:cNvSpPr/>
          <p:nvPr/>
        </p:nvSpPr>
        <p:spPr>
          <a:xfrm>
            <a:off x="7236296" y="908720"/>
            <a:ext cx="1368152" cy="57606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2323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36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4212"/>
            <a:ext cx="9252520" cy="296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1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8973051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2739"/>
            <a:ext cx="9144000" cy="175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08899"/>
            <a:ext cx="9144000" cy="174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83645"/>
            <a:ext cx="9144000" cy="18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38613"/>
            <a:ext cx="9144000" cy="22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9183"/>
            <a:ext cx="9144000" cy="278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bloximages.chicago2.vip.townnews.com/kokomoperspective.com/content/tncms/assets/v3/editorial/1/03/10391c08-181c-11df-bc5d-001cc4c002e0/10391c08-181c-11df-bc5d-001cc4c002e0.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3955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3220"/>
            <a:ext cx="9144000" cy="201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s://expertbeacon.com/sites/default/files/health_and_disability_insurance_can_protect_you_when_playing_base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3267"/>
            <a:ext cx="9144000" cy="213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marbidco.org/f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61205"/>
            <a:ext cx="9144000" cy="17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cdn.desktopwallpapers4.me/wallpapers/world/1280x800/2/14542-mountain-cabin-in-norway-1280x800-worl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</Words>
  <Application>Microsoft Office PowerPoint</Application>
  <PresentationFormat>화면 슬라이드 쇼(4:3)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Inferring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Predict the Cartoon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</dc:title>
  <dc:creator>user</dc:creator>
  <cp:lastModifiedBy>user</cp:lastModifiedBy>
  <cp:revision>12</cp:revision>
  <dcterms:created xsi:type="dcterms:W3CDTF">2015-07-07T05:24:24Z</dcterms:created>
  <dcterms:modified xsi:type="dcterms:W3CDTF">2015-07-13T03:54:52Z</dcterms:modified>
</cp:coreProperties>
</file>