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6" r:id="rId5"/>
    <p:sldId id="263" r:id="rId6"/>
    <p:sldId id="267" r:id="rId7"/>
    <p:sldId id="264" r:id="rId8"/>
    <p:sldId id="269" r:id="rId9"/>
    <p:sldId id="265" r:id="rId10"/>
    <p:sldId id="270" r:id="rId11"/>
    <p:sldId id="268" r:id="rId12"/>
    <p:sldId id="261" r:id="rId13"/>
    <p:sldId id="257" r:id="rId14"/>
    <p:sldId id="259" r:id="rId15"/>
    <p:sldId id="258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37" autoAdjust="0"/>
  </p:normalViewPr>
  <p:slideViewPr>
    <p:cSldViewPr>
      <p:cViewPr varScale="1">
        <p:scale>
          <a:sx n="86" d="100"/>
          <a:sy n="86" d="100"/>
        </p:scale>
        <p:origin x="-14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48DC-217E-4912-AB52-04ABAA645A1C}" type="datetimeFigureOut">
              <a:rPr lang="ko-KR" altLang="en-US" smtClean="0"/>
              <a:pPr/>
              <a:t>2015-07-16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9FC1-AA96-4EE0-94A2-C745D00DAF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48DC-217E-4912-AB52-04ABAA645A1C}" type="datetimeFigureOut">
              <a:rPr lang="ko-KR" altLang="en-US" smtClean="0"/>
              <a:pPr/>
              <a:t>2015-07-16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9FC1-AA96-4EE0-94A2-C745D00DAF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48DC-217E-4912-AB52-04ABAA645A1C}" type="datetimeFigureOut">
              <a:rPr lang="ko-KR" altLang="en-US" smtClean="0"/>
              <a:pPr/>
              <a:t>2015-07-16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9FC1-AA96-4EE0-94A2-C745D00DAF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48DC-217E-4912-AB52-04ABAA645A1C}" type="datetimeFigureOut">
              <a:rPr lang="ko-KR" altLang="en-US" smtClean="0"/>
              <a:pPr/>
              <a:t>2015-07-16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9FC1-AA96-4EE0-94A2-C745D00DAF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48DC-217E-4912-AB52-04ABAA645A1C}" type="datetimeFigureOut">
              <a:rPr lang="ko-KR" altLang="en-US" smtClean="0"/>
              <a:pPr/>
              <a:t>2015-07-16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9FC1-AA96-4EE0-94A2-C745D00DAF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48DC-217E-4912-AB52-04ABAA645A1C}" type="datetimeFigureOut">
              <a:rPr lang="ko-KR" altLang="en-US" smtClean="0"/>
              <a:pPr/>
              <a:t>2015-07-16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9FC1-AA96-4EE0-94A2-C745D00DAF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48DC-217E-4912-AB52-04ABAA645A1C}" type="datetimeFigureOut">
              <a:rPr lang="ko-KR" altLang="en-US" smtClean="0"/>
              <a:pPr/>
              <a:t>2015-07-16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9FC1-AA96-4EE0-94A2-C745D00DAF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48DC-217E-4912-AB52-04ABAA645A1C}" type="datetimeFigureOut">
              <a:rPr lang="ko-KR" altLang="en-US" smtClean="0"/>
              <a:pPr/>
              <a:t>2015-07-16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9FC1-AA96-4EE0-94A2-C745D00DAF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48DC-217E-4912-AB52-04ABAA645A1C}" type="datetimeFigureOut">
              <a:rPr lang="ko-KR" altLang="en-US" smtClean="0"/>
              <a:pPr/>
              <a:t>2015-07-16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9FC1-AA96-4EE0-94A2-C745D00DAF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48DC-217E-4912-AB52-04ABAA645A1C}" type="datetimeFigureOut">
              <a:rPr lang="ko-KR" altLang="en-US" smtClean="0"/>
              <a:pPr/>
              <a:t>2015-07-16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9FC1-AA96-4EE0-94A2-C745D00DAF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48DC-217E-4912-AB52-04ABAA645A1C}" type="datetimeFigureOut">
              <a:rPr lang="ko-KR" altLang="en-US" smtClean="0"/>
              <a:pPr/>
              <a:t>2015-07-16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9FC1-AA96-4EE0-94A2-C745D00DAF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C48DC-217E-4912-AB52-04ABAA645A1C}" type="datetimeFigureOut">
              <a:rPr lang="ko-KR" altLang="en-US" smtClean="0"/>
              <a:pPr/>
              <a:t>2015-07-16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09FC1-AA96-4EE0-94A2-C745D00DAF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lgamesplus.com/idiomatic-expressions-common-rally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ocabulary.co.il/idioms/idioms-game-slang-game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Idioms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http://kaplaninternational.com/blog/wp-content/uploads/2013/01/TICKLED-PINK-A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764704"/>
            <a:ext cx="5400600" cy="7732677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altLang="ko-KR" dirty="0" smtClean="0"/>
              <a:t>T</a:t>
            </a:r>
            <a:r>
              <a:rPr lang="en-US" altLang="ko-KR" dirty="0" smtClean="0"/>
              <a:t>ickled pink </a:t>
            </a:r>
            <a:endParaRPr lang="ko-KR" altLang="en-US" dirty="0"/>
          </a:p>
        </p:txBody>
      </p:sp>
      <p:pic>
        <p:nvPicPr>
          <p:cNvPr id="7172" name="Picture 4" descr="http://ididafunny.com/wp-content/uploads/2012/03/Happy-Animals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2576" y="-40970"/>
            <a:ext cx="9972600" cy="6898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263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8784976" cy="197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 the doghouse.  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8" name="Picture 4" descr="http://i.istockimg.com/file_thumbview_approve/13956026/6/stock-illustration-13956026-man-in-the-doghouse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5832648" cy="5213716"/>
          </a:xfrm>
          <a:prstGeom prst="rect">
            <a:avLst/>
          </a:prstGeom>
          <a:noFill/>
        </p:spPr>
      </p:pic>
      <p:pic>
        <p:nvPicPr>
          <p:cNvPr id="11270" name="Picture 6" descr="http://wac.450f.edgecastcdn.net/80450F/965thefox.com/files/2015/01/RS2787_000007871522-s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00608" y="-171400"/>
            <a:ext cx="10544097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Easier Game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http://www.eslgamesplus.com/idiomatic-expressions-common-rally/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And learn about those expressions: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Harder Game, best score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http://www.vocabulary.co.il/idioms/idioms-game-slang-game/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3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263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849380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 descr="https://afterpeppers.files.wordpress.com/2013/05/its-raining-cats-and-dog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8F3"/>
              </a:clrFrom>
              <a:clrTo>
                <a:srgbClr val="F7F8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-54768"/>
            <a:ext cx="5903850" cy="6912768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It’s raining cats and dogs.</a:t>
            </a:r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5292080" y="4653136"/>
            <a:ext cx="1440160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It’s raining cats and dogs.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4" name="Picture 4" descr="http://images.indiatvnews.com/mainnational/Heavy-rains-con393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97726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263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856829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As cool as a cucumber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 descr="http://www.awbers.com/images/BiteMe/CoolAsACucum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81248"/>
            <a:ext cx="5091367" cy="5676752"/>
          </a:xfrm>
          <a:prstGeom prst="rect">
            <a:avLst/>
          </a:prstGeom>
          <a:noFill/>
        </p:spPr>
      </p:pic>
      <p:pic>
        <p:nvPicPr>
          <p:cNvPr id="9220" name="Picture 4" descr="http://stream1.gifsoup.com/view6/2710528/joey-don-t-care-o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"/>
            <a:ext cx="9144000" cy="6858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263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878392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 drop in the bucket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http://runluaurun.files.wordpress.com/2010/01/d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60396"/>
            <a:ext cx="6192688" cy="4597604"/>
          </a:xfrm>
          <a:prstGeom prst="rect">
            <a:avLst/>
          </a:prstGeom>
          <a:noFill/>
        </p:spPr>
      </p:pic>
      <p:pic>
        <p:nvPicPr>
          <p:cNvPr id="8196" name="Picture 4" descr="http://twobytwoministry.com/uploads/pocket-cha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6331"/>
            <a:ext cx="9324528" cy="6964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263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84295"/>
            <a:ext cx="8640960" cy="177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50</Words>
  <Application>Microsoft Office PowerPoint</Application>
  <PresentationFormat>화면 슬라이드 쇼(4:3)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Idioms</vt:lpstr>
      <vt:lpstr>슬라이드 2</vt:lpstr>
      <vt:lpstr>슬라이드 3</vt:lpstr>
      <vt:lpstr>It’s raining cats and dogs.</vt:lpstr>
      <vt:lpstr>슬라이드 5</vt:lpstr>
      <vt:lpstr>As cool as a cucumber</vt:lpstr>
      <vt:lpstr>슬라이드 7</vt:lpstr>
      <vt:lpstr>A drop in the bucket</vt:lpstr>
      <vt:lpstr>슬라이드 9</vt:lpstr>
      <vt:lpstr>Tickled pink </vt:lpstr>
      <vt:lpstr>슬라이드 11</vt:lpstr>
      <vt:lpstr>In the doghouse.    </vt:lpstr>
      <vt:lpstr>Easier Game</vt:lpstr>
      <vt:lpstr>And learn about those expressions:</vt:lpstr>
      <vt:lpstr>Harder Game, best score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Idioms</dc:title>
  <dc:creator>user</dc:creator>
  <cp:lastModifiedBy>user</cp:lastModifiedBy>
  <cp:revision>4</cp:revision>
  <dcterms:created xsi:type="dcterms:W3CDTF">2015-07-14T03:41:26Z</dcterms:created>
  <dcterms:modified xsi:type="dcterms:W3CDTF">2015-07-16T05:53:12Z</dcterms:modified>
</cp:coreProperties>
</file>