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4A57-B9E9-4B65-8B41-3F5C4B58209E}" type="datetimeFigureOut">
              <a:rPr lang="ko-KR" altLang="en-US" smtClean="0"/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D51E-0D09-4FF6-B8F1-0A24587C8BC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 descr="https://images.yumpu.com/yumpu.com/000/019/531/751/1377324267_8597/small/Growing_plants_-_How_to_g00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966644" y="-1242516"/>
            <a:ext cx="7340768" cy="94910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 descr="http://urbanext.illinois.edu/gpe/images/plantdiag-blan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4702042" y="1579330"/>
            <a:ext cx="5184576" cy="3699341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1269474" y="2286715"/>
            <a:ext cx="2592288" cy="2284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</cp:revision>
  <dcterms:created xsi:type="dcterms:W3CDTF">2015-03-25T03:48:34Z</dcterms:created>
  <dcterms:modified xsi:type="dcterms:W3CDTF">2015-03-25T03:58:46Z</dcterms:modified>
</cp:coreProperties>
</file>