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9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72" r:id="rId13"/>
    <p:sldId id="259" r:id="rId14"/>
    <p:sldId id="284" r:id="rId15"/>
    <p:sldId id="285" r:id="rId16"/>
    <p:sldId id="286" r:id="rId17"/>
    <p:sldId id="287" r:id="rId18"/>
    <p:sldId id="273" r:id="rId19"/>
    <p:sldId id="268" r:id="rId20"/>
    <p:sldId id="270" r:id="rId21"/>
    <p:sldId id="282" r:id="rId22"/>
    <p:sldId id="271" r:id="rId23"/>
    <p:sldId id="283" r:id="rId24"/>
    <p:sldId id="269" r:id="rId25"/>
    <p:sldId id="281" r:id="rId26"/>
    <p:sldId id="288" r:id="rId27"/>
    <p:sldId id="257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B6BF-D104-424C-A1C4-269AFDC3C80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3ECA-11CE-4239-BAB8-C3919B6DB9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ia-buzz.com/wp-content/uploads/2010/09/Kia-BUZZ-Chuseok-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857288" y="-1500222"/>
            <a:ext cx="13180119" cy="93583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 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Chuseok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_hzuxC3sD8VY/TAG_VDCnMdI/AAAAAAAAAGQ/uypprBMapjU/s1600/%C3%AC%C2%B2%C2%B4%C3%AB%C5%92%E2%82%AC+%C3%AC%E2%80%9D%C2%A8%C3%AB%C2%A6%E2%80%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286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Korean Wrestling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file23.uf.tistory.com/image/197ABA4B4F236EDF1BB8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227152"/>
            <a:ext cx="7072362" cy="7085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Connect 5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err="1" smtClean="0"/>
              <a:t>Chuseok</a:t>
            </a:r>
            <a:r>
              <a:rPr lang="en-US" altLang="ko-KR" dirty="0" smtClean="0"/>
              <a:t> Food </a:t>
            </a:r>
            <a:endParaRPr lang="ko-KR" altLang="en-US" dirty="0"/>
          </a:p>
        </p:txBody>
      </p:sp>
      <p:pic>
        <p:nvPicPr>
          <p:cNvPr id="17412" name="Picture 4" descr="http://postfiles5.naver.net/20110909_132/44miniro_1315533794250e2mNn_JPEG/20080909_703123702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01056" cy="439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robertryu.com/wp-content/uploads/2009/10/Chuse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6755" y="0"/>
            <a:ext cx="95307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Stuffed Rice </a:t>
            </a:r>
            <a:r>
              <a:rPr lang="en-US" altLang="ko-KR" dirty="0" smtClean="0"/>
              <a:t>Cake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3/31/Chestnut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0401"/>
            <a:ext cx="9144000" cy="7458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Chestnuts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iglloyd.com/blog/2007/images-2007/12/18/LLC_2288-Persimmon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122" name="Picture 2" descr="http://diglloyd.com/blog/2007/images-2007/12/18/LLC_2288-Persimmon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Persimmon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ile22.uf.tistory.com/image/187B7E164CBFE1445E3D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1543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Korean Pancake (pizza)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hockinglydelicious.com/wp-content/uploads/2012/11/IMG_3281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29676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Korean Pear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Thanksgiving Food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i.i.com.com/cnwk.1d/i/tim/2011/11/10/Thanksgiving_62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5"/>
            <a:ext cx="9144000" cy="516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anghaiist.com/attachments/Fanhuang/turkey_d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62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Turkey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Chuseok</a:t>
            </a:r>
            <a:r>
              <a:rPr lang="en-US" altLang="ko-KR" dirty="0" smtClean="0"/>
              <a:t> Vocabulary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http://english.seoul.go.kr/upload/notice/editor/2008/Chuseok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715172" cy="504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how.com/assets/2009/08/11877_slider_hamburger_bun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215502" cy="61436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Bun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hatscookingamerica.net/Vegetables/MicrowaveMashedPot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6818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(Mashed) Potato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bcgoodfood.com/content/knowhow/glossary/gravy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3393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Gravy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avorysweetlife.com/wp-content/uploads/2009/11/cranberrysauce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207" y="0"/>
            <a:ext cx="932120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Cranberry Sauce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chloechic.com/wp-content/uploads/2011/10/pumpkin-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2491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Pumpkin Pie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914" name="Picture 2" descr="http://4.bp.blogspot.com/-dsbs7JVkEpw/Tsw5LM__pwI/AAAAAAAABKo/q-uSxKuvCeU/s320/wish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286412" cy="612917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 Bone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largest side gets a wish.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luckybreakwishbone.com/images/wishbone_snap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39" y="1500174"/>
            <a:ext cx="4286261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visitseoul.net/visit2008ui/file_save/cheditor_attach/2009092515051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399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you...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Thankful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I am thankful for _______________.</a:t>
            </a:r>
          </a:p>
          <a:p>
            <a:endParaRPr lang="ko-KR" altLang="en-US" dirty="0"/>
          </a:p>
        </p:txBody>
      </p:sp>
      <p:pic>
        <p:nvPicPr>
          <p:cNvPr id="1030" name="Picture 6" descr="http://www.coolholidaygraphics.com/thanksgiving/clipart/signs/thankfu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817102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oviya.com/sansoni/images/harv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2972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Harvest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amgyeoepsalsconspiracy.files.wordpress.com/2009/10/fx-chuse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28868"/>
            <a:ext cx="9297795" cy="4429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err="1" smtClean="0"/>
              <a:t>Hanbok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unnvillemudcat.com/wp-content/uploads/2010/03/dunnville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Home Town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80" name="Picture 4" descr="http://flagartist.com/flag_map/canada_flag_map-2222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305026" cy="194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bcdn-sphotos-h-a.akamaihd.net/hphotos-ak-ash4/393192_10150448396054087_12313891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941168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Family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ateralmovements.com/wp-content/uploads/2012/07/Burial-M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Tomb </a:t>
            </a:r>
            <a:r>
              <a:rPr lang="en-US" altLang="ko-KR" smtClean="0"/>
              <a:t>/ Grave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ayaycee.files.wordpress.com/2009/11/stonehocker-ancesto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22128" cy="53149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Ancestors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8/85/Tug-of-war-Scot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Tug-of-War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63</Words>
  <Application>Microsoft Office PowerPoint</Application>
  <PresentationFormat>화면 슬라이드 쇼(4:3)</PresentationFormat>
  <Paragraphs>31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Theme</vt:lpstr>
      <vt:lpstr>Thanksgiving </vt:lpstr>
      <vt:lpstr>Chuseok Vocabulary </vt:lpstr>
      <vt:lpstr>Harvest </vt:lpstr>
      <vt:lpstr>Hanbok </vt:lpstr>
      <vt:lpstr>Home Town </vt:lpstr>
      <vt:lpstr>Family </vt:lpstr>
      <vt:lpstr>Tomb / Grave </vt:lpstr>
      <vt:lpstr>Ancestors </vt:lpstr>
      <vt:lpstr>Tug-of-War</vt:lpstr>
      <vt:lpstr>Korean Wrestling </vt:lpstr>
      <vt:lpstr>Connect 5</vt:lpstr>
      <vt:lpstr>Chuseok Food </vt:lpstr>
      <vt:lpstr>Stuffed Rice Cake </vt:lpstr>
      <vt:lpstr>Chestnuts</vt:lpstr>
      <vt:lpstr>Persimmon </vt:lpstr>
      <vt:lpstr>Korean Pancake (pizza)</vt:lpstr>
      <vt:lpstr>Korean Pear</vt:lpstr>
      <vt:lpstr>Thanksgiving Food </vt:lpstr>
      <vt:lpstr>Turkey </vt:lpstr>
      <vt:lpstr>Bun</vt:lpstr>
      <vt:lpstr>(Mashed) Potato </vt:lpstr>
      <vt:lpstr>Gravy</vt:lpstr>
      <vt:lpstr>Cranberry Sauce </vt:lpstr>
      <vt:lpstr>Pumpkin Pie </vt:lpstr>
      <vt:lpstr>슬라이드 25</vt:lpstr>
      <vt:lpstr>The largest side gets a wish. </vt:lpstr>
      <vt:lpstr>Thank you...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</dc:title>
  <dc:creator>user</dc:creator>
  <cp:lastModifiedBy>user</cp:lastModifiedBy>
  <cp:revision>31</cp:revision>
  <dcterms:created xsi:type="dcterms:W3CDTF">2012-09-06T06:04:10Z</dcterms:created>
  <dcterms:modified xsi:type="dcterms:W3CDTF">2015-09-30T03:07:46Z</dcterms:modified>
</cp:coreProperties>
</file>