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9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72" r:id="rId13"/>
    <p:sldId id="268" r:id="rId14"/>
    <p:sldId id="264" r:id="rId15"/>
    <p:sldId id="265" r:id="rId16"/>
    <p:sldId id="271" r:id="rId17"/>
    <p:sldId id="266" r:id="rId18"/>
    <p:sldId id="27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0F39-DDB6-4891-86E9-32804DD03DAF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7329-D7AB-4F62-B9DE-DA8B5155C3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lokids.com/c_25502/free-kids-games/find-the-differences/mother-s-day-difference-games/flowers-for-mommy-difference-gam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000" dirty="0" smtClean="0">
                <a:hlinkClick r:id="rId2"/>
              </a:rPr>
              <a:t>http://</a:t>
            </a:r>
            <a:r>
              <a:rPr lang="en-US" altLang="ko-KR" sz="2000" dirty="0" smtClean="0">
                <a:hlinkClick r:id="rId2"/>
              </a:rPr>
              <a:t>www.hellokids.com/c_25502/free-kids-games/find-the-differences/mother-s-day-difference-games/flowers-for-mommy-difference-game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images.hellokids.com/_uploads/_tiny_galerie/20130938/flowers-for-mommy-difference-game-e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66949"/>
            <a:ext cx="59055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are they the same?</a:t>
            </a:r>
            <a:endParaRPr lang="ko-KR" altLang="en-US" dirty="0"/>
          </a:p>
        </p:txBody>
      </p:sp>
      <p:pic>
        <p:nvPicPr>
          <p:cNvPr id="7170" name="Picture 2" descr="http://blog.helpingadvisors.com/wp-content/uploads/2011/11/clock-post-image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40857" cy="3096344"/>
          </a:xfrm>
          <a:prstGeom prst="rect">
            <a:avLst/>
          </a:prstGeom>
          <a:noFill/>
        </p:spPr>
      </p:pic>
      <p:pic>
        <p:nvPicPr>
          <p:cNvPr id="7174" name="Picture 6" descr="http://www.merlinsundials.co.uk/RD15Holland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23420"/>
            <a:ext cx="2645537" cy="223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are they different?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timigustafson.com/wp-content/uploads/2011/02/Green-Vegetables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497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13 differences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upload.wikimedia.org/wikipedia/commons/0/0a/Spot_the_differ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5737"/>
            <a:ext cx="9144000" cy="504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are they the same / different?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automobilesdeluxe.tv/wp-content/uploads/2008/08/jaguar-xk60-car-magaz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68907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one is best?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cdn2.bigcommerce.com/n-arxsrf/fhqhzj/product_images/uploaded_images/super-heroes-trivia-category-comic-trivia-night.jpg?t=1398725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00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one is worst?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s://chaudhrysufyan.files.wordpress.com/2012/02/fast-fo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39658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is most dangerous?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healthytimesblog.com/wp-content/uploads/2011/04/Coffe-alcohol-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701" y="2708920"/>
            <a:ext cx="6586299" cy="4149080"/>
          </a:xfrm>
          <a:prstGeom prst="rect">
            <a:avLst/>
          </a:prstGeom>
          <a:noFill/>
        </p:spPr>
      </p:pic>
      <p:pic>
        <p:nvPicPr>
          <p:cNvPr id="28676" name="Picture 4" descr="http://www.mfablog.org/cigarette-sm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69160"/>
            <a:ext cx="1221600" cy="1628800"/>
          </a:xfrm>
          <a:prstGeom prst="rect">
            <a:avLst/>
          </a:prstGeom>
          <a:noFill/>
        </p:spPr>
      </p:pic>
      <p:pic>
        <p:nvPicPr>
          <p:cNvPr id="28678" name="Picture 6" descr="http://vignette1.wikia.nocookie.net/fallout/images/e/e0/BrushGun.png/revision/latest?cb=20110207070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8185499" cy="204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would you give as a gift?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6" name="Picture 4" descr="http://www.frugallivingnw.com/wp-content/uploads/2013/09/canned-unicorn-meat-on-a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946920" cy="2190286"/>
          </a:xfrm>
          <a:prstGeom prst="rect">
            <a:avLst/>
          </a:prstGeom>
          <a:noFill/>
        </p:spPr>
      </p:pic>
      <p:pic>
        <p:nvPicPr>
          <p:cNvPr id="23558" name="Picture 6" descr="http://ep.yimg.com/ca/I/yhst-54334793715728_2270_257364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2232248" cy="2363951"/>
          </a:xfrm>
          <a:prstGeom prst="rect">
            <a:avLst/>
          </a:prstGeom>
          <a:noFill/>
        </p:spPr>
      </p:pic>
      <p:pic>
        <p:nvPicPr>
          <p:cNvPr id="23560" name="Picture 8" descr="http://blog.dsientertainment.com/Portals/84617/images/C--Documents%20and%20Settings-ethies-Desktop-iarm_gag_gift_box-resized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2776"/>
            <a:ext cx="3477971" cy="3016350"/>
          </a:xfrm>
          <a:prstGeom prst="rect">
            <a:avLst/>
          </a:prstGeom>
          <a:noFill/>
        </p:spPr>
      </p:pic>
      <p:pic>
        <p:nvPicPr>
          <p:cNvPr id="23562" name="Picture 10" descr="http://1.media.collegehumor.cvcdn.com/38/41/e20b95594aff68b4776c1ede54d0241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two </a:t>
            </a:r>
            <a:r>
              <a:rPr lang="en-US" dirty="0" smtClean="0">
                <a:solidFill>
                  <a:srgbClr val="C00000"/>
                </a:solidFill>
              </a:rPr>
              <a:t>cards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Roll the </a:t>
            </a:r>
            <a:r>
              <a:rPr lang="en-US" dirty="0" smtClean="0">
                <a:solidFill>
                  <a:srgbClr val="C00000"/>
                </a:solidFill>
              </a:rPr>
              <a:t>dice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 smtClean="0"/>
              <a:t>– Which is more dangerous?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– Which is better to give to as a gift, why?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– Which is worse and why?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– Which is better and why?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en-US" dirty="0" smtClean="0"/>
              <a:t> – How are they the same?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</a:t>
            </a:r>
            <a:r>
              <a:rPr lang="en-US" dirty="0" smtClean="0"/>
              <a:t> – How are they different?</a:t>
            </a:r>
          </a:p>
          <a:p>
            <a:r>
              <a:rPr lang="en-US" dirty="0" smtClean="0"/>
              <a:t>If it’s a good explanation… you get a point.</a:t>
            </a:r>
          </a:p>
          <a:p>
            <a:pPr lvl="1"/>
            <a:r>
              <a:rPr lang="en-US" dirty="0" smtClean="0"/>
              <a:t>Vote</a:t>
            </a:r>
          </a:p>
        </p:txBody>
      </p:sp>
    </p:spTree>
    <p:extLst>
      <p:ext uri="{BB962C8B-B14F-4D97-AF65-F5344CB8AC3E}">
        <p14:creationId xmlns="" xmlns:p14="http://schemas.microsoft.com/office/powerpoint/2010/main" val="18942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 differences?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bluebuddies.com/smurf_fun/smurf_spot_the_difference/jpg/Smurf_Spot_the_Differen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FDCE"/>
              </a:clrFrom>
              <a:clrTo>
                <a:srgbClr val="EDFD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17805"/>
            <a:ext cx="7452320" cy="544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www.skidmore.edu/~hfoley/PercLabs/images/al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049"/>
            <a:ext cx="4762500" cy="645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8 – Comparing and Contrasting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785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976664" cy="31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785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760640" cy="320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5717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3"/>
            <a:ext cx="7920880" cy="49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2285"/>
            <a:ext cx="9144000" cy="22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131</Words>
  <Application>Microsoft Office PowerPoint</Application>
  <PresentationFormat>화면 슬라이드 쇼(4:3)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http://www.hellokids.com/c_25502/free-kids-games/find-the-differences/mother-s-day-difference-games/flowers-for-mommy-difference-game </vt:lpstr>
      <vt:lpstr>6 differences? </vt:lpstr>
      <vt:lpstr>슬라이드 3</vt:lpstr>
      <vt:lpstr>Lesson 8 – Comparing and Contrasting </vt:lpstr>
      <vt:lpstr>슬라이드 5</vt:lpstr>
      <vt:lpstr>슬라이드 6</vt:lpstr>
      <vt:lpstr>슬라이드 7</vt:lpstr>
      <vt:lpstr>슬라이드 8</vt:lpstr>
      <vt:lpstr>슬라이드 9</vt:lpstr>
      <vt:lpstr>How are they the same?</vt:lpstr>
      <vt:lpstr>How are they different?  </vt:lpstr>
      <vt:lpstr>13 differences</vt:lpstr>
      <vt:lpstr>How are they the same / different?</vt:lpstr>
      <vt:lpstr>Which one is best?  </vt:lpstr>
      <vt:lpstr>Which one is worst?  </vt:lpstr>
      <vt:lpstr>Which is most dangerous?  </vt:lpstr>
      <vt:lpstr>Which would you give as a gift?  </vt:lpstr>
      <vt:lpstr>How to play: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– Comparing and Contrasting</dc:title>
  <dc:creator>user</dc:creator>
  <cp:lastModifiedBy>user</cp:lastModifiedBy>
  <cp:revision>8</cp:revision>
  <dcterms:created xsi:type="dcterms:W3CDTF">2015-03-31T06:48:23Z</dcterms:created>
  <dcterms:modified xsi:type="dcterms:W3CDTF">2015-04-02T03:59:45Z</dcterms:modified>
</cp:coreProperties>
</file>