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Test your global citizenship!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여러분의 세계시민의식을 테스트해 보세요</a:t>
            </a:r>
            <a:r>
              <a:rPr lang="en-US" altLang="ko-KR" dirty="0"/>
              <a:t>!</a:t>
            </a:r>
            <a:r>
              <a:rPr lang="ko-KR" altLang="en-US" dirty="0"/>
              <a:t/>
            </a:r>
            <a:br>
              <a:rPr lang="ko-KR" alt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help my neighbors in need.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나는 도움이 필요한 이웃을 돕고 있어요</a:t>
            </a:r>
            <a:r>
              <a:rPr lang="en-US" altLang="ko-KR" sz="4000" dirty="0" smtClean="0">
                <a:solidFill>
                  <a:srgbClr val="7030A0"/>
                </a:solidFill>
              </a:rPr>
              <a:t>.</a:t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383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am a good citizen and do my duty. 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400" dirty="0">
                <a:solidFill>
                  <a:srgbClr val="7030A0"/>
                </a:solidFill>
              </a:rPr>
              <a:t>나는 민주시민이고 내가 해야 할 일을 하고 있어요</a:t>
            </a:r>
            <a:r>
              <a:rPr lang="en-US" altLang="ko-KR" sz="4400" dirty="0">
                <a:solidFill>
                  <a:srgbClr val="7030A0"/>
                </a:solidFill>
              </a:rPr>
              <a:t>.</a:t>
            </a:r>
            <a:r>
              <a:rPr lang="en-US" altLang="ko-KR" sz="4000" dirty="0">
                <a:solidFill>
                  <a:srgbClr val="7030A0"/>
                </a:solidFill>
              </a:rPr>
              <a:t/>
            </a:r>
            <a:br>
              <a:rPr lang="en-US" altLang="ko-KR" sz="4000" dirty="0">
                <a:solidFill>
                  <a:srgbClr val="7030A0"/>
                </a:solidFill>
              </a:rPr>
            </a:b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7287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sz="7200" dirty="0">
                <a:solidFill>
                  <a:srgbClr val="7030A0"/>
                </a:solidFill>
              </a:rPr>
              <a:t>I do not litter.</a:t>
            </a:r>
            <a:br>
              <a:rPr lang="en-US" altLang="ko-KR" sz="7200" dirty="0">
                <a:solidFill>
                  <a:srgbClr val="7030A0"/>
                </a:solidFill>
              </a:rPr>
            </a:br>
            <a:r>
              <a:rPr lang="ko-KR" altLang="en-US" dirty="0">
                <a:solidFill>
                  <a:srgbClr val="7030A0"/>
                </a:solidFill>
              </a:rPr>
              <a:t>쓰레기를 함부로 버리지 않아요</a:t>
            </a:r>
            <a:r>
              <a:rPr lang="en-US" altLang="ko-KR" dirty="0" smtClean="0">
                <a:solidFill>
                  <a:srgbClr val="7030A0"/>
                </a:solidFill>
              </a:rPr>
              <a:t>.</a:t>
            </a:r>
            <a:br>
              <a:rPr lang="en-US" altLang="ko-KR" dirty="0" smtClean="0">
                <a:solidFill>
                  <a:srgbClr val="7030A0"/>
                </a:solidFill>
              </a:rPr>
            </a:br>
            <a:endParaRPr lang="ko-KR" altLang="en-US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253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unplug electronics when not in use.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사용하지 않을 때는 전기 코드를 뽑아요</a:t>
            </a:r>
            <a:r>
              <a:rPr lang="en-US" altLang="ko-KR" sz="4000" dirty="0" smtClean="0">
                <a:solidFill>
                  <a:srgbClr val="7030A0"/>
                </a:solidFill>
              </a:rPr>
              <a:t>.</a:t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3890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walk short distances instead of taking a car. 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가까운 거리는 걸어다녀요</a:t>
            </a:r>
            <a:r>
              <a:rPr lang="en-US" altLang="ko-KR" sz="4000" dirty="0">
                <a:solidFill>
                  <a:srgbClr val="7030A0"/>
                </a:solidFill>
              </a:rPr>
              <a:t>. </a:t>
            </a:r>
            <a:r>
              <a:rPr lang="en-US" altLang="ko-KR" sz="4000" dirty="0" smtClean="0">
                <a:solidFill>
                  <a:srgbClr val="7030A0"/>
                </a:solidFill>
              </a:rPr>
              <a:t/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en-US" altLang="ko-KR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5279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do not waste my school supplies.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학용품을 아껴써요</a:t>
            </a:r>
            <a:r>
              <a:rPr lang="en-US" altLang="ko-KR" sz="4000" dirty="0" smtClean="0">
                <a:solidFill>
                  <a:srgbClr val="7030A0"/>
                </a:solidFill>
              </a:rPr>
              <a:t>.</a:t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7318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read and watch news. </a:t>
            </a:r>
            <a:r>
              <a:rPr lang="en-US" altLang="ko-KR" dirty="0">
                <a:solidFill>
                  <a:srgbClr val="7030A0"/>
                </a:solidFill>
              </a:rPr>
              <a:t>I support fair trade. 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나는 뉴스를 보고 공정무역을 지지해요</a:t>
            </a:r>
            <a:r>
              <a:rPr lang="en-US" altLang="ko-KR" sz="4000" dirty="0">
                <a:solidFill>
                  <a:srgbClr val="7030A0"/>
                </a:solidFill>
              </a:rPr>
              <a:t>.</a:t>
            </a:r>
            <a:r>
              <a:rPr lang="ko-KR" altLang="en-US" sz="4000" dirty="0">
                <a:solidFill>
                  <a:srgbClr val="7030A0"/>
                </a:solidFill>
              </a:rPr>
              <a:t/>
            </a:r>
            <a:br>
              <a:rPr lang="ko-KR" altLang="en-US" sz="4000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/>
            </a:r>
            <a:br>
              <a:rPr lang="ko-KR" altLang="en-US" sz="4000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881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think about convenience for everyone.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나는 모두에게 편리한 방법을 생각해요</a:t>
            </a:r>
            <a:r>
              <a:rPr lang="en-US" altLang="ko-KR" sz="4000" dirty="0" smtClean="0">
                <a:solidFill>
                  <a:srgbClr val="7030A0"/>
                </a:solidFill>
              </a:rPr>
              <a:t>.</a:t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33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love nature and cherish all the life on earth.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나는 자연을 사랑하고 지구촌 전체 생명체를 소중히 여겨요</a:t>
            </a:r>
            <a:r>
              <a:rPr lang="en-US" altLang="ko-KR" sz="4000" dirty="0">
                <a:solidFill>
                  <a:srgbClr val="7030A0"/>
                </a:solidFill>
              </a:rPr>
              <a:t>.</a:t>
            </a: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7492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6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68866" y="1487413"/>
            <a:ext cx="10396882" cy="1151965"/>
          </a:xfrm>
        </p:spPr>
        <p:txBody>
          <a:bodyPr/>
          <a:lstStyle/>
          <a:p>
            <a:pPr algn="ctr"/>
            <a:r>
              <a:rPr lang="en-US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Excellent </a:t>
            </a:r>
            <a:endParaRPr lang="en-US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love myself and take care of my body.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나와 내 몸을 사랑해요</a:t>
            </a:r>
            <a:r>
              <a:rPr lang="en-US" altLang="ko-KR" sz="4000" dirty="0">
                <a:solidFill>
                  <a:srgbClr val="7030A0"/>
                </a:solidFill>
              </a:rPr>
              <a:t>.</a:t>
            </a:r>
            <a:r>
              <a:rPr lang="ko-KR" altLang="en-US" sz="4000" dirty="0">
                <a:solidFill>
                  <a:srgbClr val="7030A0"/>
                </a:solidFill>
              </a:rPr>
              <a:t/>
            </a:r>
            <a:br>
              <a:rPr lang="ko-KR" altLang="en-US" sz="4000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742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3"/>
            <a:ext cx="12192000" cy="698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7800" y="2667000"/>
            <a:ext cx="3598150" cy="1151965"/>
          </a:xfrm>
        </p:spPr>
        <p:txBody>
          <a:bodyPr/>
          <a:lstStyle/>
          <a:p>
            <a:r>
              <a:rPr lang="en-US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Very Good</a:t>
            </a:r>
            <a:endParaRPr lang="en-US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8600" y="999066"/>
            <a:ext cx="2658350" cy="1151965"/>
          </a:xfrm>
        </p:spPr>
        <p:txBody>
          <a:bodyPr/>
          <a:lstStyle/>
          <a:p>
            <a:r>
              <a:rPr lang="en-US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Good</a:t>
            </a:r>
            <a:endParaRPr lang="en-US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andf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200" y="762000"/>
            <a:ext cx="2429750" cy="1151965"/>
          </a:xfrm>
        </p:spPr>
        <p:txBody>
          <a:bodyPr/>
          <a:lstStyle/>
          <a:p>
            <a:r>
              <a:rPr lang="en-US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Poor </a:t>
            </a:r>
            <a:endParaRPr lang="en-US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My friends and I learn and grow together.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우리는 함께 배우고 성장해요</a:t>
            </a:r>
            <a:r>
              <a:rPr lang="en-US" altLang="ko-KR" sz="4000" dirty="0" smtClean="0">
                <a:solidFill>
                  <a:srgbClr val="7030A0"/>
                </a:solidFill>
              </a:rPr>
              <a:t>.</a:t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8380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Girls and boys may be </a:t>
            </a:r>
            <a:r>
              <a:rPr lang="en-US" altLang="ko-KR" dirty="0" smtClean="0">
                <a:solidFill>
                  <a:srgbClr val="7030A0"/>
                </a:solidFill>
              </a:rPr>
              <a:t>different, </a:t>
            </a:r>
            <a:r>
              <a:rPr lang="en-US" altLang="ko-KR" dirty="0">
                <a:solidFill>
                  <a:srgbClr val="7030A0"/>
                </a:solidFill>
              </a:rPr>
              <a:t>but we are all equal. </a:t>
            </a:r>
            <a:r>
              <a:rPr lang="en-US" altLang="ko-KR" dirty="0" smtClean="0">
                <a:solidFill>
                  <a:srgbClr val="7030A0"/>
                </a:solidFill>
              </a:rPr>
              <a:t/>
            </a:r>
            <a:br>
              <a:rPr lang="en-US" altLang="ko-KR" dirty="0" smtClean="0">
                <a:solidFill>
                  <a:srgbClr val="7030A0"/>
                </a:solidFill>
              </a:rPr>
            </a:br>
            <a:r>
              <a:rPr lang="ko-KR" altLang="en-US" sz="4000" dirty="0" smtClean="0">
                <a:solidFill>
                  <a:srgbClr val="7030A0"/>
                </a:solidFill>
              </a:rPr>
              <a:t>남녀는 </a:t>
            </a:r>
            <a:r>
              <a:rPr lang="ko-KR" altLang="en-US" sz="4000" dirty="0">
                <a:solidFill>
                  <a:srgbClr val="7030A0"/>
                </a:solidFill>
              </a:rPr>
              <a:t>다를 수 있지만 우리는 모두 다르지만 평등해요</a:t>
            </a:r>
            <a:r>
              <a:rPr lang="en-US" altLang="ko-KR" sz="4000" dirty="0" smtClean="0">
                <a:solidFill>
                  <a:srgbClr val="7030A0"/>
                </a:solidFill>
              </a:rPr>
              <a:t>.</a:t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help friends with hunger.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나는 굶주리는 친구를 돕고 있어요</a:t>
            </a:r>
            <a:r>
              <a:rPr lang="en-US" altLang="ko-KR" sz="4000" dirty="0" smtClean="0">
                <a:solidFill>
                  <a:srgbClr val="7030A0"/>
                </a:solidFill>
              </a:rPr>
              <a:t>.</a:t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471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My friends and I are partners. We can cooperate for the same goals.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친구들과 나는 협력하면 못할 일이 없어요</a:t>
            </a:r>
            <a:r>
              <a:rPr lang="en-US" altLang="ko-KR" sz="4000" dirty="0" smtClean="0">
                <a:solidFill>
                  <a:srgbClr val="7030A0"/>
                </a:solidFill>
              </a:rPr>
              <a:t>.</a:t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9315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respect my friends and value diversity.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나는 내 친구들을 좋아하고 다양성을 존중해요</a:t>
            </a:r>
            <a:r>
              <a:rPr lang="en-US" altLang="ko-KR" sz="4000" dirty="0" smtClean="0">
                <a:solidFill>
                  <a:srgbClr val="7030A0"/>
                </a:solidFill>
              </a:rPr>
              <a:t>.</a:t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7218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do not waste food.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음식을 낭비하지 않아요</a:t>
            </a:r>
            <a:r>
              <a:rPr lang="en-US" altLang="ko-KR" sz="4000" dirty="0" smtClean="0">
                <a:solidFill>
                  <a:srgbClr val="7030A0"/>
                </a:solidFill>
              </a:rPr>
              <a:t>.</a:t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892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65760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rgbClr val="7030A0"/>
                </a:solidFill>
              </a:rPr>
              <a:t>I conserve water.</a:t>
            </a:r>
            <a:br>
              <a:rPr lang="en-US" altLang="ko-KR" dirty="0">
                <a:solidFill>
                  <a:srgbClr val="7030A0"/>
                </a:solidFill>
              </a:rPr>
            </a:br>
            <a:r>
              <a:rPr lang="ko-KR" altLang="en-US" sz="4000" dirty="0">
                <a:solidFill>
                  <a:srgbClr val="7030A0"/>
                </a:solidFill>
              </a:rPr>
              <a:t>물을 아껴써요</a:t>
            </a:r>
            <a:r>
              <a:rPr lang="en-US" altLang="ko-KR" sz="4000" dirty="0" smtClean="0">
                <a:solidFill>
                  <a:srgbClr val="7030A0"/>
                </a:solidFill>
              </a:rPr>
              <a:t>.</a:t>
            </a:r>
            <a:br>
              <a:rPr lang="en-US" altLang="ko-KR" sz="4000" dirty="0" smtClean="0">
                <a:solidFill>
                  <a:srgbClr val="7030A0"/>
                </a:solidFill>
              </a:rPr>
            </a:br>
            <a:endParaRPr lang="ko-KR" alt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168400" y="3945467"/>
            <a:ext cx="3683000" cy="11768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YES</a:t>
            </a:r>
            <a:endParaRPr lang="en-US" sz="8000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91867" y="3877734"/>
            <a:ext cx="3683000" cy="117686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NO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4971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26</TotalTime>
  <Words>197</Words>
  <Application>Microsoft Office PowerPoint</Application>
  <PresentationFormat>Widescreen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맑은 고딕</vt:lpstr>
      <vt:lpstr>Arial</vt:lpstr>
      <vt:lpstr>Impact</vt:lpstr>
      <vt:lpstr>Main Event</vt:lpstr>
      <vt:lpstr>Test your global citizenship! </vt:lpstr>
      <vt:lpstr>I love myself and take care of my body. 나와 내 몸을 사랑해요. </vt:lpstr>
      <vt:lpstr>My friends and I learn and grow together. 우리는 함께 배우고 성장해요. </vt:lpstr>
      <vt:lpstr>Girls and boys may be different, but we are all equal.  남녀는 다를 수 있지만 우리는 모두 다르지만 평등해요. </vt:lpstr>
      <vt:lpstr>I help friends with hunger. 나는 굶주리는 친구를 돕고 있어요. </vt:lpstr>
      <vt:lpstr>My friends and I are partners. We can cooperate for the same goals. 친구들과 나는 협력하면 못할 일이 없어요. </vt:lpstr>
      <vt:lpstr>I respect my friends and value diversity. 나는 내 친구들을 좋아하고 다양성을 존중해요. </vt:lpstr>
      <vt:lpstr>I do not waste food. 음식을 낭비하지 않아요. </vt:lpstr>
      <vt:lpstr>I conserve water. 물을 아껴써요. </vt:lpstr>
      <vt:lpstr>I help my neighbors in need. 나는 도움이 필요한 이웃을 돕고 있어요. </vt:lpstr>
      <vt:lpstr>I am a good citizen and do my duty.  나는 민주시민이고 내가 해야 할 일을 하고 있어요. </vt:lpstr>
      <vt:lpstr>I do not litter. 쓰레기를 함부로 버리지 않아요. </vt:lpstr>
      <vt:lpstr>I unplug electronics when not in use. 사용하지 않을 때는 전기 코드를 뽑아요. </vt:lpstr>
      <vt:lpstr>I walk short distances instead of taking a car.  가까운 거리는 걸어다녀요.  </vt:lpstr>
      <vt:lpstr>I do not waste my school supplies. 학용품을 아껴써요. </vt:lpstr>
      <vt:lpstr>I read and watch news. I support fair trade.  나는 뉴스를 보고 공정무역을 지지해요.  </vt:lpstr>
      <vt:lpstr>I think about convenience for everyone. 나는 모두에게 편리한 방법을 생각해요. </vt:lpstr>
      <vt:lpstr>I love nature and cherish all the life on earth. 나는 자연을 사랑하고 지구촌 전체 생명체를 소중히 여겨요.</vt:lpstr>
      <vt:lpstr>Excellent </vt:lpstr>
      <vt:lpstr>Very Good</vt:lpstr>
      <vt:lpstr>Good</vt:lpstr>
      <vt:lpstr>Poor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your global citizenship! </dc:title>
  <dc:creator>Joseph Moore</dc:creator>
  <cp:lastModifiedBy>Joseph Moore</cp:lastModifiedBy>
  <cp:revision>6</cp:revision>
  <dcterms:created xsi:type="dcterms:W3CDTF">2018-12-21T06:03:39Z</dcterms:created>
  <dcterms:modified xsi:type="dcterms:W3CDTF">2018-12-21T06:30:15Z</dcterms:modified>
</cp:coreProperties>
</file>