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5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5608-4FB6-4768-B0AE-8B99C2F0C6E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9636-E8ED-4835-97F1-35AAC97B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5608-4FB6-4768-B0AE-8B99C2F0C6E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9636-E8ED-4835-97F1-35AAC97B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5608-4FB6-4768-B0AE-8B99C2F0C6E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9636-E8ED-4835-97F1-35AAC97B6AD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3316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5608-4FB6-4768-B0AE-8B99C2F0C6E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9636-E8ED-4835-97F1-35AAC97B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80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5608-4FB6-4768-B0AE-8B99C2F0C6E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9636-E8ED-4835-97F1-35AAC97B6AD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9547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5608-4FB6-4768-B0AE-8B99C2F0C6E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9636-E8ED-4835-97F1-35AAC97B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19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5608-4FB6-4768-B0AE-8B99C2F0C6E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9636-E8ED-4835-97F1-35AAC97B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99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5608-4FB6-4768-B0AE-8B99C2F0C6E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9636-E8ED-4835-97F1-35AAC97B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2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5608-4FB6-4768-B0AE-8B99C2F0C6E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9636-E8ED-4835-97F1-35AAC97B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5608-4FB6-4768-B0AE-8B99C2F0C6E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9636-E8ED-4835-97F1-35AAC97B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7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5608-4FB6-4768-B0AE-8B99C2F0C6E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9636-E8ED-4835-97F1-35AAC97B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9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5608-4FB6-4768-B0AE-8B99C2F0C6E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9636-E8ED-4835-97F1-35AAC97B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4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5608-4FB6-4768-B0AE-8B99C2F0C6E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9636-E8ED-4835-97F1-35AAC97B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0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5608-4FB6-4768-B0AE-8B99C2F0C6E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9636-E8ED-4835-97F1-35AAC97B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5608-4FB6-4768-B0AE-8B99C2F0C6E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9636-E8ED-4835-97F1-35AAC97B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8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5608-4FB6-4768-B0AE-8B99C2F0C6E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B9636-E8ED-4835-97F1-35AAC97B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5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A5608-4FB6-4768-B0AE-8B99C2F0C6E4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7B9636-E8ED-4835-97F1-35AAC97B6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8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(flowchart)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1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844769" y="4918338"/>
            <a:ext cx="2308672" cy="584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it </a:t>
            </a:r>
            <a:r>
              <a:rPr lang="ko-KR" altLang="en-US" dirty="0" smtClean="0"/>
              <a:t>희식</a:t>
            </a:r>
            <a:r>
              <a:rPr lang="en-US" altLang="ko-KR" dirty="0" smtClean="0"/>
              <a:t>?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878321" y="4842076"/>
            <a:ext cx="2769603" cy="584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well do you know them? 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3228227">
            <a:off x="8313483" y="5818782"/>
            <a:ext cx="1921039" cy="431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Acquaintance  </a:t>
            </a:r>
            <a:endParaRPr lang="en-US" dirty="0"/>
          </a:p>
        </p:txBody>
      </p:sp>
      <p:sp>
        <p:nvSpPr>
          <p:cNvPr id="25" name="Left Arrow 24"/>
          <p:cNvSpPr/>
          <p:nvPr/>
        </p:nvSpPr>
        <p:spPr>
          <a:xfrm rot="16593116">
            <a:off x="6747474" y="5398195"/>
            <a:ext cx="1207032" cy="104689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Close friend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047067" y="4765814"/>
            <a:ext cx="2769603" cy="584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it a holiday?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910519" y="3609984"/>
            <a:ext cx="3649133" cy="584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Who is it?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4465" y="3620377"/>
            <a:ext cx="3649133" cy="584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it a first date?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Conditions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63332" y="1562100"/>
            <a:ext cx="4453466" cy="736600"/>
          </a:xfrm>
          <a:prstGeom prst="roundRect">
            <a:avLst>
              <a:gd name="adj" fmla="val 4195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should we go?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38398" y="2667000"/>
            <a:ext cx="5503335" cy="584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it a date?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531464">
            <a:off x="5867398" y="3257989"/>
            <a:ext cx="829733" cy="431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19104053">
            <a:off x="3773099" y="3245477"/>
            <a:ext cx="802720" cy="44643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2531464">
            <a:off x="2858878" y="4188099"/>
            <a:ext cx="829733" cy="431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 rot="19104053">
            <a:off x="1103555" y="4221218"/>
            <a:ext cx="888652" cy="44643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4846243">
            <a:off x="7082940" y="4337068"/>
            <a:ext cx="975107" cy="431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Friend</a:t>
            </a:r>
            <a:endParaRPr lang="en-US" dirty="0"/>
          </a:p>
        </p:txBody>
      </p:sp>
      <p:sp>
        <p:nvSpPr>
          <p:cNvPr id="17" name="Left Arrow 16"/>
          <p:cNvSpPr/>
          <p:nvPr/>
        </p:nvSpPr>
        <p:spPr>
          <a:xfrm rot="19104053">
            <a:off x="5468610" y="4261980"/>
            <a:ext cx="976872" cy="44643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2872389">
            <a:off x="9106054" y="4337068"/>
            <a:ext cx="1526010" cy="431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Coworker 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18260368">
            <a:off x="8620430" y="2894241"/>
            <a:ext cx="1337600" cy="431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Stranger 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2531464">
            <a:off x="5728310" y="5356865"/>
            <a:ext cx="829733" cy="431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2" name="Left Arrow 21"/>
          <p:cNvSpPr/>
          <p:nvPr/>
        </p:nvSpPr>
        <p:spPr>
          <a:xfrm rot="19104053">
            <a:off x="4226426" y="5349549"/>
            <a:ext cx="888652" cy="44643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 rot="2531464">
            <a:off x="11286196" y="5486061"/>
            <a:ext cx="829733" cy="431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8" name="Left Arrow 27"/>
          <p:cNvSpPr/>
          <p:nvPr/>
        </p:nvSpPr>
        <p:spPr>
          <a:xfrm rot="19104053">
            <a:off x="10024127" y="5502073"/>
            <a:ext cx="888652" cy="44643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10158948" y="2181509"/>
            <a:ext cx="1785750" cy="142188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 to a café. 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9304250" y="5873768"/>
            <a:ext cx="1820331" cy="9063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Drink a lot of </a:t>
            </a:r>
            <a:r>
              <a:rPr lang="en-US" dirty="0" err="1" smtClean="0"/>
              <a:t>soju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9116127" y="6615484"/>
            <a:ext cx="1820331" cy="9063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bowling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226161" y="5760578"/>
            <a:ext cx="1820331" cy="9063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Cook dinner together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926972" y="4842076"/>
            <a:ext cx="1820331" cy="9063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Visit another city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545" y="4596206"/>
            <a:ext cx="1820331" cy="9063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Dinner and a movie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9844769" y="4918338"/>
            <a:ext cx="2308672" cy="584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it </a:t>
            </a:r>
            <a:r>
              <a:rPr lang="ko-KR" altLang="en-US" dirty="0" smtClean="0"/>
              <a:t>희식</a:t>
            </a:r>
            <a:r>
              <a:rPr lang="en-US" altLang="ko-KR" dirty="0" smtClean="0"/>
              <a:t>?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878321" y="4842076"/>
            <a:ext cx="2769603" cy="584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well do you know them? 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3228227">
            <a:off x="8313483" y="5818782"/>
            <a:ext cx="1921039" cy="431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Acquaintance 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047067" y="4765814"/>
            <a:ext cx="2769603" cy="584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it a holiday?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910519" y="3609984"/>
            <a:ext cx="3649133" cy="584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Who is it?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4465" y="3620377"/>
            <a:ext cx="3649133" cy="584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it a first date?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63332" y="1562100"/>
            <a:ext cx="4453466" cy="736600"/>
          </a:xfrm>
          <a:prstGeom prst="roundRect">
            <a:avLst>
              <a:gd name="adj" fmla="val 4195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should we go?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38398" y="2667000"/>
            <a:ext cx="5503335" cy="584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it a date?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531464">
            <a:off x="5867398" y="3257989"/>
            <a:ext cx="829733" cy="431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19104053">
            <a:off x="3773099" y="3245477"/>
            <a:ext cx="802720" cy="44643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5400000">
            <a:off x="2442702" y="4284092"/>
            <a:ext cx="829733" cy="431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 rot="19104053">
            <a:off x="1103555" y="4221218"/>
            <a:ext cx="888652" cy="44643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4846243">
            <a:off x="7082940" y="4337068"/>
            <a:ext cx="975107" cy="431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Friend</a:t>
            </a:r>
            <a:endParaRPr lang="en-US" dirty="0"/>
          </a:p>
        </p:txBody>
      </p:sp>
      <p:sp>
        <p:nvSpPr>
          <p:cNvPr id="17" name="Left Arrow 16"/>
          <p:cNvSpPr/>
          <p:nvPr/>
        </p:nvSpPr>
        <p:spPr>
          <a:xfrm rot="19104053">
            <a:off x="5468610" y="4261980"/>
            <a:ext cx="976872" cy="44643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2872389">
            <a:off x="9106054" y="4337068"/>
            <a:ext cx="1526010" cy="431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Coworker 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19465160">
            <a:off x="9082369" y="3155226"/>
            <a:ext cx="1337600" cy="431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Stranger </a:t>
            </a:r>
            <a:endParaRPr lang="en-US" dirty="0"/>
          </a:p>
        </p:txBody>
      </p:sp>
      <p:sp>
        <p:nvSpPr>
          <p:cNvPr id="22" name="Left Arrow 21"/>
          <p:cNvSpPr/>
          <p:nvPr/>
        </p:nvSpPr>
        <p:spPr>
          <a:xfrm rot="19104053">
            <a:off x="4226426" y="5349549"/>
            <a:ext cx="888652" cy="44643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 rot="16200000">
            <a:off x="10399441" y="3994867"/>
            <a:ext cx="1580469" cy="431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8" name="Left Arrow 27"/>
          <p:cNvSpPr/>
          <p:nvPr/>
        </p:nvSpPr>
        <p:spPr>
          <a:xfrm rot="19104053">
            <a:off x="10024127" y="5502073"/>
            <a:ext cx="888652" cy="44643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622796" y="5636440"/>
            <a:ext cx="2294129" cy="87545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Pretend you already have plans.  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3421125">
            <a:off x="5912830" y="5323592"/>
            <a:ext cx="829733" cy="431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7096851" y="6079287"/>
            <a:ext cx="1820331" cy="9063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Chat at a café </a:t>
            </a:r>
            <a:endParaRPr lang="en-US" dirty="0"/>
          </a:p>
        </p:txBody>
      </p:sp>
      <p:sp>
        <p:nvSpPr>
          <p:cNvPr id="25" name="Left Arrow 24"/>
          <p:cNvSpPr/>
          <p:nvPr/>
        </p:nvSpPr>
        <p:spPr>
          <a:xfrm rot="16593116">
            <a:off x="6790809" y="5370772"/>
            <a:ext cx="1207032" cy="1046898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Close friend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621867" cy="749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 photo description available.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54" y="-240770"/>
            <a:ext cx="5802445" cy="773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5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No phot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51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decision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6" y="1484311"/>
            <a:ext cx="7193491" cy="553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6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path to come to a decision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Image result for decision tre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09" y="804333"/>
            <a:ext cx="5375986" cy="605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0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Flowchart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thumb/9/91/LampFlowchart.svg/800px-LampFlowchar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47" y="973665"/>
            <a:ext cx="4126628" cy="562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pload.wikimedia.org/wikipedia/commons/0/06/For-loop-diagram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2" y="161397"/>
            <a:ext cx="2857500" cy="62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low cha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511" y="0"/>
            <a:ext cx="4871290" cy="687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Basics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a Question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54867" y="1562100"/>
            <a:ext cx="4453466" cy="736600"/>
          </a:xfrm>
          <a:prstGeom prst="roundRect">
            <a:avLst>
              <a:gd name="adj" fmla="val 4195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should we go?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0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Conditions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63332" y="1562100"/>
            <a:ext cx="4453466" cy="736600"/>
          </a:xfrm>
          <a:prstGeom prst="roundRect">
            <a:avLst>
              <a:gd name="adj" fmla="val 4195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should we go?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38398" y="2667000"/>
            <a:ext cx="5503335" cy="584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it a date?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531464">
            <a:off x="5867398" y="3257989"/>
            <a:ext cx="829733" cy="431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19104053">
            <a:off x="3773099" y="3245477"/>
            <a:ext cx="802720" cy="44643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910519" y="3609984"/>
            <a:ext cx="3649133" cy="584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Who is it?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4465" y="3620377"/>
            <a:ext cx="3649133" cy="584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it a first date?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Conditions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63332" y="1562100"/>
            <a:ext cx="4453466" cy="736600"/>
          </a:xfrm>
          <a:prstGeom prst="roundRect">
            <a:avLst>
              <a:gd name="adj" fmla="val 4195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 should we go?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38398" y="2667000"/>
            <a:ext cx="5503335" cy="584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 it a date?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531464">
            <a:off x="5867398" y="3257989"/>
            <a:ext cx="829733" cy="431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19104053">
            <a:off x="3773099" y="3245477"/>
            <a:ext cx="802720" cy="44643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2531464">
            <a:off x="2858878" y="4188099"/>
            <a:ext cx="829733" cy="431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 rot="19104053">
            <a:off x="1103555" y="4221218"/>
            <a:ext cx="888652" cy="44643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4846243">
            <a:off x="7082940" y="4337068"/>
            <a:ext cx="975107" cy="431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Friend</a:t>
            </a:r>
            <a:endParaRPr lang="en-US" dirty="0"/>
          </a:p>
        </p:txBody>
      </p:sp>
      <p:sp>
        <p:nvSpPr>
          <p:cNvPr id="17" name="Left Arrow 16"/>
          <p:cNvSpPr/>
          <p:nvPr/>
        </p:nvSpPr>
        <p:spPr>
          <a:xfrm rot="19104053">
            <a:off x="5468610" y="4261980"/>
            <a:ext cx="976872" cy="446431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2872389">
            <a:off x="8695762" y="4458369"/>
            <a:ext cx="1526010" cy="431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Coworker 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18260368">
            <a:off x="8620430" y="2894241"/>
            <a:ext cx="1337600" cy="4317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Stranger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5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207</Words>
  <Application>Microsoft Office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HY그래픽M</vt:lpstr>
      <vt:lpstr>Arial</vt:lpstr>
      <vt:lpstr>Trebuchet MS</vt:lpstr>
      <vt:lpstr>Wingdings 3</vt:lpstr>
      <vt:lpstr>Facet</vt:lpstr>
      <vt:lpstr>Decision Trees</vt:lpstr>
      <vt:lpstr>Decision Trees </vt:lpstr>
      <vt:lpstr>Decision Trees</vt:lpstr>
      <vt:lpstr>Flowchart      </vt:lpstr>
      <vt:lpstr>PowerPoint Presentation</vt:lpstr>
      <vt:lpstr>Basics </vt:lpstr>
      <vt:lpstr>Ask a Question</vt:lpstr>
      <vt:lpstr>Check Conditions</vt:lpstr>
      <vt:lpstr>Check Conditions</vt:lpstr>
      <vt:lpstr>Check Conditions</vt:lpstr>
      <vt:lpstr>Conclusions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Trees</dc:title>
  <dc:creator>Joseph Moore</dc:creator>
  <cp:lastModifiedBy>Joseph Moore</cp:lastModifiedBy>
  <cp:revision>7</cp:revision>
  <dcterms:created xsi:type="dcterms:W3CDTF">2019-01-14T01:46:38Z</dcterms:created>
  <dcterms:modified xsi:type="dcterms:W3CDTF">2019-01-14T04:49:38Z</dcterms:modified>
</cp:coreProperties>
</file>