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1" r:id="rId5"/>
    <p:sldId id="316" r:id="rId6"/>
    <p:sldId id="317" r:id="rId7"/>
    <p:sldId id="278" r:id="rId8"/>
    <p:sldId id="282" r:id="rId9"/>
    <p:sldId id="304" r:id="rId10"/>
    <p:sldId id="305" r:id="rId11"/>
    <p:sldId id="259" r:id="rId12"/>
    <p:sldId id="283" r:id="rId13"/>
    <p:sldId id="260" r:id="rId14"/>
    <p:sldId id="284" r:id="rId15"/>
    <p:sldId id="261" r:id="rId16"/>
    <p:sldId id="285" r:id="rId17"/>
    <p:sldId id="262" r:id="rId18"/>
    <p:sldId id="286" r:id="rId19"/>
    <p:sldId id="277" r:id="rId20"/>
    <p:sldId id="287" r:id="rId21"/>
    <p:sldId id="263" r:id="rId22"/>
    <p:sldId id="288" r:id="rId23"/>
    <p:sldId id="264" r:id="rId24"/>
    <p:sldId id="289" r:id="rId25"/>
    <p:sldId id="265" r:id="rId26"/>
    <p:sldId id="290" r:id="rId27"/>
    <p:sldId id="266" r:id="rId28"/>
    <p:sldId id="291" r:id="rId29"/>
    <p:sldId id="267" r:id="rId30"/>
    <p:sldId id="292" r:id="rId31"/>
    <p:sldId id="268" r:id="rId32"/>
    <p:sldId id="293" r:id="rId33"/>
    <p:sldId id="302" r:id="rId34"/>
    <p:sldId id="303" r:id="rId35"/>
    <p:sldId id="269" r:id="rId36"/>
    <p:sldId id="294" r:id="rId37"/>
    <p:sldId id="270" r:id="rId38"/>
    <p:sldId id="295" r:id="rId39"/>
    <p:sldId id="310" r:id="rId40"/>
    <p:sldId id="311" r:id="rId41"/>
    <p:sldId id="271" r:id="rId42"/>
    <p:sldId id="296" r:id="rId43"/>
    <p:sldId id="272" r:id="rId44"/>
    <p:sldId id="297" r:id="rId45"/>
    <p:sldId id="273" r:id="rId46"/>
    <p:sldId id="298" r:id="rId47"/>
    <p:sldId id="299" r:id="rId48"/>
    <p:sldId id="300" r:id="rId49"/>
    <p:sldId id="306" r:id="rId50"/>
    <p:sldId id="307" r:id="rId51"/>
    <p:sldId id="308" r:id="rId52"/>
    <p:sldId id="309" r:id="rId53"/>
    <p:sldId id="312" r:id="rId54"/>
    <p:sldId id="313" r:id="rId55"/>
    <p:sldId id="314" r:id="rId56"/>
    <p:sldId id="315" r:id="rId57"/>
    <p:sldId id="280" r:id="rId58"/>
    <p:sldId id="301" r:id="rId59"/>
    <p:sldId id="319" r:id="rId60"/>
    <p:sldId id="318" r:id="rId61"/>
    <p:sldId id="323" r:id="rId62"/>
    <p:sldId id="320" r:id="rId63"/>
    <p:sldId id="324" r:id="rId64"/>
    <p:sldId id="325" r:id="rId65"/>
    <p:sldId id="326" r:id="rId66"/>
    <p:sldId id="327" r:id="rId67"/>
    <p:sldId id="322" r:id="rId68"/>
    <p:sldId id="328" r:id="rId69"/>
    <p:sldId id="329" r:id="rId70"/>
    <p:sldId id="330" r:id="rId71"/>
    <p:sldId id="331" r:id="rId72"/>
    <p:sldId id="321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AA0B-7531-4F50-A487-09E5B8C4DFE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16EC-C540-4148-8F3B-0D815D2AE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AA0B-7531-4F50-A487-09E5B8C4DFE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16EC-C540-4148-8F3B-0D815D2AE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0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5FE7AA0B-7531-4F50-A487-09E5B8C4DFE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BC4616EC-C540-4148-8F3B-0D815D2AE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9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AA0B-7531-4F50-A487-09E5B8C4DFE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16EC-C540-4148-8F3B-0D815D2AE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3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E7AA0B-7531-4F50-A487-09E5B8C4DFE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4616EC-C540-4148-8F3B-0D815D2AE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71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AA0B-7531-4F50-A487-09E5B8C4DFE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16EC-C540-4148-8F3B-0D815D2AE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0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AA0B-7531-4F50-A487-09E5B8C4DFE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16EC-C540-4148-8F3B-0D815D2AE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6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AA0B-7531-4F50-A487-09E5B8C4DFE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16EC-C540-4148-8F3B-0D815D2AE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8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AA0B-7531-4F50-A487-09E5B8C4DFE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16EC-C540-4148-8F3B-0D815D2AE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9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AA0B-7531-4F50-A487-09E5B8C4DFE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16EC-C540-4148-8F3B-0D815D2AE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9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AA0B-7531-4F50-A487-09E5B8C4DFE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16EC-C540-4148-8F3B-0D815D2AE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6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FE7AA0B-7531-4F50-A487-09E5B8C4DFE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C4616EC-C540-4148-8F3B-0D815D2AE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78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IZRFW7da3Y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Lgn3geod9Q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Internet Acronyms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yolo b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312209"/>
            <a:ext cx="7947025" cy="632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Just kidding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5013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ust kid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481541"/>
            <a:ext cx="7244292" cy="598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01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Be right back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424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brb motivational 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907" y="-847"/>
            <a:ext cx="8573559" cy="685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44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 don’t know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6718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i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242" y="-5291"/>
            <a:ext cx="6863291" cy="686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8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Talk to you later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504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reply.com/wp-content/uploads/2018/05/image8-300x2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4" y="726545"/>
            <a:ext cx="7023125" cy="536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2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Best friends forever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0227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play: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Guess what the acronym means</a:t>
            </a:r>
          </a:p>
          <a:p>
            <a:endParaRPr lang="en-US" dirty="0"/>
          </a:p>
          <a:p>
            <a:r>
              <a:rPr lang="en-US" dirty="0" smtClean="0"/>
              <a:t>Write it on the white board</a:t>
            </a:r>
          </a:p>
          <a:p>
            <a:endParaRPr lang="en-US" dirty="0"/>
          </a:p>
          <a:p>
            <a:r>
              <a:rPr lang="en-US" dirty="0" smtClean="0"/>
              <a:t>Each correct word = 1 point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1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b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303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5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 real life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819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i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59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4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BTW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By the way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4483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108" y="194733"/>
            <a:ext cx="6541558" cy="654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43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Ask me anything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4042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ask me anyt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467"/>
            <a:ext cx="12192001" cy="684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0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For your information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7807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age result for fyi f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108" y="-742"/>
            <a:ext cx="6058958" cy="685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9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 my opinion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0554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Laugh out loud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3422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143" y="0"/>
            <a:ext cx="8687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7429"/>
            <a:ext cx="547687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ROTFL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Rolling on the floor laughing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0706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rotf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9" y="0"/>
            <a:ext cx="11396133" cy="71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9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Facebook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555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f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765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What the F---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84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wt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99" y="-68017"/>
            <a:ext cx="10710333" cy="692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9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TYVM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 very much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9155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thank you very much jo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09" y="152400"/>
            <a:ext cx="6858000" cy="65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43600" y="2497667"/>
            <a:ext cx="2895600" cy="4148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TYVM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9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973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To be honest, </a:t>
            </a:r>
          </a:p>
        </p:txBody>
      </p:sp>
    </p:spTree>
    <p:extLst>
      <p:ext uri="{BB962C8B-B14F-4D97-AF65-F5344CB8AC3E}">
        <p14:creationId xmlns:p14="http://schemas.microsoft.com/office/powerpoint/2010/main" val="189433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ol motivational 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3" y="-298876"/>
            <a:ext cx="10193866" cy="81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to be hon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841" y="185207"/>
            <a:ext cx="9767358" cy="652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0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NSFW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Not safe for work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6883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mage result for leonardo 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734" y="3433313"/>
            <a:ext cx="23431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Too much information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5367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tmi f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641" y="803276"/>
            <a:ext cx="5754158" cy="548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0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On my way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905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om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584200"/>
            <a:ext cx="5694892" cy="569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4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G2G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Got to go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9979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pirates of the caribbean c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88392" y="552091"/>
            <a:ext cx="2773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G2G TTYL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77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FW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2136466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 smtClean="0"/>
              <a:t>That feeling when… </a:t>
            </a:r>
          </a:p>
          <a:p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(MFW = My face when) </a:t>
            </a:r>
          </a:p>
          <a:p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MRW </a:t>
            </a: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 My reaction when) 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4405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973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Good luck </a:t>
            </a:r>
          </a:p>
        </p:txBody>
      </p:sp>
    </p:spTree>
    <p:extLst>
      <p:ext uri="{BB962C8B-B14F-4D97-AF65-F5344CB8AC3E}">
        <p14:creationId xmlns:p14="http://schemas.microsoft.com/office/powerpoint/2010/main" val="208241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tf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9" y="65616"/>
            <a:ext cx="5000626" cy="672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09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973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For the win</a:t>
            </a:r>
          </a:p>
        </p:txBody>
      </p:sp>
    </p:spTree>
    <p:extLst>
      <p:ext uri="{BB962C8B-B14F-4D97-AF65-F5344CB8AC3E}">
        <p14:creationId xmlns:p14="http://schemas.microsoft.com/office/powerpoint/2010/main" val="422003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for the w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27001"/>
            <a:ext cx="6609292" cy="66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4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973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Today I learned… </a:t>
            </a:r>
          </a:p>
        </p:txBody>
      </p:sp>
    </p:spTree>
    <p:extLst>
      <p:ext uri="{BB962C8B-B14F-4D97-AF65-F5344CB8AC3E}">
        <p14:creationId xmlns:p14="http://schemas.microsoft.com/office/powerpoint/2010/main" val="282181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040" y="219075"/>
            <a:ext cx="6253692" cy="652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9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TL;DR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973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Too long, didn’t read.</a:t>
            </a:r>
          </a:p>
        </p:txBody>
      </p:sp>
    </p:spTree>
    <p:extLst>
      <p:ext uri="{BB962C8B-B14F-4D97-AF65-F5344CB8AC3E}">
        <p14:creationId xmlns:p14="http://schemas.microsoft.com/office/powerpoint/2010/main" val="259228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tl;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10596"/>
            <a:ext cx="8827558" cy="667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01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Slang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..and new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5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examples: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094611">
            <a:off x="778934" y="2920999"/>
            <a:ext cx="2113932" cy="562187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3600" smtClean="0"/>
              <a:t>Txt</a:t>
            </a:r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 rot="563506">
            <a:off x="3335869" y="3826932"/>
            <a:ext cx="2113932" cy="562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600" dirty="0" smtClean="0"/>
              <a:t>L8r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 rot="630999">
            <a:off x="7730067" y="2674361"/>
            <a:ext cx="2113932" cy="562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600" dirty="0" err="1" smtClean="0"/>
              <a:t>G’nite</a:t>
            </a: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83735" y="5384799"/>
            <a:ext cx="2113932" cy="562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600" dirty="0" smtClean="0"/>
              <a:t>Gr8</a:t>
            </a:r>
            <a:endParaRPr lang="en-US" sz="3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 rot="20542318">
            <a:off x="6358469" y="4783971"/>
            <a:ext cx="2113932" cy="562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600" dirty="0" smtClean="0"/>
              <a:t>SRSLY</a:t>
            </a:r>
            <a:endParaRPr lang="en-US" sz="3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66010" y="3263347"/>
            <a:ext cx="2113932" cy="562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600" dirty="0" err="1" smtClean="0"/>
              <a:t>Gratz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 rot="1595235">
            <a:off x="9505236" y="5665893"/>
            <a:ext cx="2113932" cy="562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600" dirty="0" smtClean="0"/>
              <a:t>LRN</a:t>
            </a:r>
            <a:endParaRPr lang="en-US" sz="3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 rot="20094611">
            <a:off x="1012484" y="3401847"/>
            <a:ext cx="2113932" cy="562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t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ext</a:t>
            </a:r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83735" y="5830900"/>
            <a:ext cx="2113932" cy="562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g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reat</a:t>
            </a:r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 rot="687386">
            <a:off x="3190280" y="4237409"/>
            <a:ext cx="2113932" cy="562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later</a:t>
            </a:r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 rot="20494238">
            <a:off x="6535373" y="5293482"/>
            <a:ext cx="2113932" cy="562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seriously </a:t>
            </a:r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614000" y="3658219"/>
            <a:ext cx="3417952" cy="562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c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ongratulations   </a:t>
            </a:r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 rot="649772">
            <a:off x="7380622" y="3061158"/>
            <a:ext cx="2742860" cy="562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g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ood night</a:t>
            </a:r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 rot="1746002">
            <a:off x="9261885" y="6111993"/>
            <a:ext cx="2113932" cy="562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learn</a:t>
            </a:r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1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Words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www.youtube.com/watch?v=2IZRFW7da3Y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6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good luck f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242" y="220662"/>
            <a:ext cx="6634692" cy="646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74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5 Rule (Oxford)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061" y="2072406"/>
            <a:ext cx="9333461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11060" y="3632200"/>
            <a:ext cx="9333461" cy="88053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a lot.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1059" y="4512733"/>
            <a:ext cx="9333461" cy="88053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places.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1059" y="5393266"/>
            <a:ext cx="9333461" cy="88053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 long time.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071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Prescriptive </a:t>
            </a:r>
            <a:r>
              <a:rPr lang="en-US" cap="none" dirty="0" err="1" smtClean="0"/>
              <a:t>vs</a:t>
            </a:r>
            <a:r>
              <a:rPr lang="en-US" cap="none" dirty="0" smtClean="0"/>
              <a:t> Descriptive  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3600" dirty="0" smtClean="0"/>
              <a:t>Prescriptive = Tells how a language should work (</a:t>
            </a:r>
            <a:r>
              <a:rPr lang="en-US" sz="3600" dirty="0"/>
              <a:t>g</a:t>
            </a:r>
            <a:r>
              <a:rPr lang="en-US" sz="3600" dirty="0" smtClean="0"/>
              <a:t>rammar police) </a:t>
            </a:r>
          </a:p>
          <a:p>
            <a:endParaRPr lang="en-US" sz="3600" dirty="0"/>
          </a:p>
          <a:p>
            <a:r>
              <a:rPr lang="en-US" sz="3600" dirty="0" smtClean="0"/>
              <a:t>Descriptive = Explain how language actually works (dictionaries) 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B5E61D"/>
              </a:clrFrom>
              <a:clrTo>
                <a:srgbClr val="B5E61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2613" y="3809998"/>
            <a:ext cx="2549387" cy="2986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teach?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6789614" cy="4206240"/>
          </a:xfrm>
        </p:spPr>
        <p:txBody>
          <a:bodyPr anchor="ctr">
            <a:normAutofit/>
          </a:bodyPr>
          <a:lstStyle/>
          <a:p>
            <a:r>
              <a:rPr lang="en-US" sz="3600" dirty="0" smtClean="0"/>
              <a:t>Prescriptive or Descriptive? </a:t>
            </a:r>
          </a:p>
          <a:p>
            <a:endParaRPr lang="en-US" sz="3600" dirty="0"/>
          </a:p>
          <a:p>
            <a:r>
              <a:rPr lang="en-US" sz="3600" dirty="0" smtClean="0"/>
              <a:t>Is this useful?  </a:t>
            </a:r>
          </a:p>
          <a:p>
            <a:endParaRPr lang="en-US" sz="3600" dirty="0"/>
          </a:p>
          <a:p>
            <a:r>
              <a:rPr lang="en-US" sz="3600" dirty="0" smtClean="0"/>
              <a:t>Are there methods to teach descriptively? </a:t>
            </a:r>
            <a:endParaRPr lang="en-US" sz="3600" dirty="0"/>
          </a:p>
        </p:txBody>
      </p:sp>
      <p:pic>
        <p:nvPicPr>
          <p:cNvPr id="2050" name="Picture 2" descr="Image result for grammar tea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68" y="2746577"/>
            <a:ext cx="3587132" cy="38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8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Teaching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f</a:t>
            </a:r>
            <a:r>
              <a:rPr lang="en-US" dirty="0" smtClean="0"/>
              <a:t>luency &gt; </a:t>
            </a:r>
            <a:r>
              <a:rPr lang="en-US" dirty="0" smtClean="0"/>
              <a:t>accuracy </a:t>
            </a:r>
          </a:p>
          <a:p>
            <a:endParaRPr lang="en-US" dirty="0"/>
          </a:p>
          <a:p>
            <a:r>
              <a:rPr lang="en-US" dirty="0" smtClean="0"/>
              <a:t>Foreign films, YouTube videos, plays… </a:t>
            </a:r>
          </a:p>
          <a:p>
            <a:endParaRPr lang="en-US" dirty="0"/>
          </a:p>
          <a:p>
            <a:r>
              <a:rPr lang="en-US" dirty="0" smtClean="0"/>
              <a:t>Access to native speakers </a:t>
            </a:r>
          </a:p>
          <a:p>
            <a:endParaRPr lang="en-US" dirty="0"/>
          </a:p>
          <a:p>
            <a:r>
              <a:rPr lang="en-US" dirty="0" smtClean="0"/>
              <a:t>Observe how natural speakers talk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8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English Words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you guess the definition?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8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Merriam-Webster Dictionary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Adds about 1000 words per year. 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“</a:t>
            </a:r>
            <a:r>
              <a:rPr lang="en-US" dirty="0" err="1" smtClean="0"/>
              <a:t>Gochujang</a:t>
            </a:r>
            <a:r>
              <a:rPr lang="en-US" dirty="0" smtClean="0"/>
              <a:t>” was added in September 2018.</a:t>
            </a:r>
          </a:p>
          <a:p>
            <a:endParaRPr lang="en-US" dirty="0"/>
          </a:p>
          <a:p>
            <a:r>
              <a:rPr lang="en-US" dirty="0" smtClean="0"/>
              <a:t>“</a:t>
            </a:r>
            <a:r>
              <a:rPr lang="en-US" dirty="0" err="1" smtClean="0"/>
              <a:t>Bibimbap</a:t>
            </a:r>
            <a:r>
              <a:rPr lang="en-US" dirty="0" smtClean="0"/>
              <a:t>” as added in September 2017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9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Photobomb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95" y="2566459"/>
            <a:ext cx="7153275" cy="3333750"/>
          </a:xfrm>
          <a:prstGeom prst="rect">
            <a:avLst/>
          </a:prstGeom>
        </p:spPr>
      </p:pic>
      <p:pic>
        <p:nvPicPr>
          <p:cNvPr id="3074" name="Picture 2" descr="Image result for photobo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370" y="939800"/>
            <a:ext cx="4354171" cy="580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88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Facepalm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04" y="2422525"/>
            <a:ext cx="7324725" cy="3943350"/>
          </a:xfrm>
          <a:prstGeom prst="rect">
            <a:avLst/>
          </a:prstGeom>
        </p:spPr>
      </p:pic>
      <p:pic>
        <p:nvPicPr>
          <p:cNvPr id="4098" name="Picture 2" descr="Related 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09" y="3412596"/>
            <a:ext cx="4371975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33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29" y="2201862"/>
            <a:ext cx="6696075" cy="4333875"/>
          </a:xfrm>
          <a:prstGeom prst="rect">
            <a:avLst/>
          </a:prstGeom>
        </p:spPr>
      </p:pic>
      <p:pic>
        <p:nvPicPr>
          <p:cNvPr id="5122" name="Picture 2" descr="Image result for me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841" y="1888594"/>
            <a:ext cx="3883026" cy="4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64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Balderdash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727787"/>
          </a:xfrm>
        </p:spPr>
        <p:txBody>
          <a:bodyPr anchor="ctr">
            <a:normAutofit lnSpcReduction="10000"/>
          </a:bodyPr>
          <a:lstStyle/>
          <a:p>
            <a:r>
              <a:rPr lang="en-US" sz="2800" dirty="0" smtClean="0"/>
              <a:t>Choose a leader </a:t>
            </a:r>
          </a:p>
          <a:p>
            <a:endParaRPr lang="en-US" sz="2800" dirty="0"/>
          </a:p>
          <a:p>
            <a:r>
              <a:rPr lang="en-US" sz="2800" dirty="0" smtClean="0"/>
              <a:t>The leader will:</a:t>
            </a:r>
          </a:p>
          <a:p>
            <a:pPr lvl="1"/>
            <a:r>
              <a:rPr lang="en-US" sz="2800" dirty="0" smtClean="0"/>
              <a:t>Read the word twice</a:t>
            </a:r>
          </a:p>
          <a:p>
            <a:pPr lvl="1"/>
            <a:r>
              <a:rPr lang="en-US" sz="2800" dirty="0" smtClean="0"/>
              <a:t>Spell the word once</a:t>
            </a:r>
          </a:p>
          <a:p>
            <a:pPr lvl="1"/>
            <a:r>
              <a:rPr lang="en-US" sz="2800" dirty="0" smtClean="0"/>
              <a:t>Secretly write the correct definition</a:t>
            </a:r>
          </a:p>
          <a:p>
            <a:pPr lvl="1"/>
            <a:endParaRPr lang="en-US" sz="2800" dirty="0"/>
          </a:p>
          <a:p>
            <a:r>
              <a:rPr lang="en-US" sz="2800" dirty="0" smtClean="0"/>
              <a:t>The other players will:</a:t>
            </a:r>
          </a:p>
          <a:p>
            <a:pPr lvl="1"/>
            <a:r>
              <a:rPr lang="en-US" sz="2800" dirty="0" smtClean="0"/>
              <a:t>Write the word at the top then…</a:t>
            </a:r>
          </a:p>
          <a:p>
            <a:pPr lvl="1"/>
            <a:r>
              <a:rPr lang="en-US" sz="2800" dirty="0" smtClean="0"/>
              <a:t>Secretly write a definition. </a:t>
            </a:r>
            <a:endParaRPr lang="en-US" sz="2800" dirty="0"/>
          </a:p>
        </p:txBody>
      </p:sp>
      <p:pic>
        <p:nvPicPr>
          <p:cNvPr id="1028" name="Picture 4" descr="Image result for writing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092" y="2011679"/>
            <a:ext cx="4642908" cy="34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5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Oh my god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4693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Balderdash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2800" dirty="0" smtClean="0"/>
              <a:t>The leader will:</a:t>
            </a:r>
          </a:p>
          <a:p>
            <a:pPr lvl="1"/>
            <a:r>
              <a:rPr lang="en-US" sz="2800" dirty="0" smtClean="0"/>
              <a:t>Check if any definitions are similar (take it out) </a:t>
            </a:r>
          </a:p>
          <a:p>
            <a:pPr lvl="1"/>
            <a:r>
              <a:rPr lang="en-US" sz="2800" dirty="0" smtClean="0"/>
              <a:t>Shuffle the definitions (including the correct one they wrote) </a:t>
            </a:r>
          </a:p>
          <a:p>
            <a:pPr lvl="1"/>
            <a:r>
              <a:rPr lang="en-US" sz="2800" dirty="0" smtClean="0"/>
              <a:t>Read the definitions </a:t>
            </a:r>
          </a:p>
          <a:p>
            <a:pPr lvl="1"/>
            <a:endParaRPr lang="en-US" sz="2800" dirty="0"/>
          </a:p>
          <a:p>
            <a:r>
              <a:rPr lang="en-US" sz="2800" dirty="0" smtClean="0"/>
              <a:t>The other players will:</a:t>
            </a:r>
          </a:p>
          <a:p>
            <a:pPr lvl="1"/>
            <a:r>
              <a:rPr lang="en-US" sz="2800" dirty="0" smtClean="0"/>
              <a:t>Choose the one they think is correct </a:t>
            </a:r>
            <a:endParaRPr lang="en-US" sz="2800" dirty="0"/>
          </a:p>
        </p:txBody>
      </p:sp>
      <p:pic>
        <p:nvPicPr>
          <p:cNvPr id="4" name="Picture 4" descr="Image result for writing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092" y="3230879"/>
            <a:ext cx="4642908" cy="34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9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Balderdash Points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2800" dirty="0" smtClean="0"/>
              <a:t>Writing a similar definition =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points </a:t>
            </a:r>
          </a:p>
          <a:p>
            <a:endParaRPr lang="en-US" sz="2800" dirty="0"/>
          </a:p>
          <a:p>
            <a:r>
              <a:rPr lang="en-US" sz="2800" dirty="0" smtClean="0"/>
              <a:t>Guessing the correct answer =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points </a:t>
            </a:r>
          </a:p>
          <a:p>
            <a:endParaRPr lang="en-US" sz="2800" dirty="0"/>
          </a:p>
          <a:p>
            <a:r>
              <a:rPr lang="en-US" sz="2800" dirty="0" smtClean="0"/>
              <a:t>Someone guesses your answer =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point </a:t>
            </a:r>
          </a:p>
          <a:p>
            <a:endParaRPr lang="en-US" sz="2800" dirty="0"/>
          </a:p>
          <a:p>
            <a:r>
              <a:rPr lang="en-US" sz="2800" dirty="0" smtClean="0"/>
              <a:t>No one guesses the correct answer = leader gets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points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Image result for writing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092" y="911012"/>
            <a:ext cx="4642908" cy="34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a dictionary writer defines </a:t>
            </a:r>
            <a:r>
              <a:rPr lang="en-US" dirty="0" smtClean="0"/>
              <a:t>English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www.youtube.com/watch?v=uLgn3geod9Q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8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omg motivational 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5042959" cy="684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8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You only live once.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2023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278</TotalTime>
  <Words>433</Words>
  <Application>Microsoft Office PowerPoint</Application>
  <PresentationFormat>Widescreen</PresentationFormat>
  <Paragraphs>148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Bodoni MT Black</vt:lpstr>
      <vt:lpstr>Corbel</vt:lpstr>
      <vt:lpstr>Wingdings</vt:lpstr>
      <vt:lpstr>Banded</vt:lpstr>
      <vt:lpstr>Internet Acronyms </vt:lpstr>
      <vt:lpstr>How to play:</vt:lpstr>
      <vt:lpstr>LOL</vt:lpstr>
      <vt:lpstr>PowerPoint Presentation</vt:lpstr>
      <vt:lpstr>GL</vt:lpstr>
      <vt:lpstr>PowerPoint Presentation</vt:lpstr>
      <vt:lpstr>OMG</vt:lpstr>
      <vt:lpstr>PowerPoint Presentation</vt:lpstr>
      <vt:lpstr>Yolo</vt:lpstr>
      <vt:lpstr>PowerPoint Presentation</vt:lpstr>
      <vt:lpstr>JK</vt:lpstr>
      <vt:lpstr>PowerPoint Presentation</vt:lpstr>
      <vt:lpstr>BRB</vt:lpstr>
      <vt:lpstr>PowerPoint Presentation</vt:lpstr>
      <vt:lpstr>IDK</vt:lpstr>
      <vt:lpstr>PowerPoint Presentation</vt:lpstr>
      <vt:lpstr>TTYL</vt:lpstr>
      <vt:lpstr>PowerPoint Presentation</vt:lpstr>
      <vt:lpstr>BFF</vt:lpstr>
      <vt:lpstr>PowerPoint Presentation</vt:lpstr>
      <vt:lpstr>IRL</vt:lpstr>
      <vt:lpstr>PowerPoint Presentation</vt:lpstr>
      <vt:lpstr>BTW</vt:lpstr>
      <vt:lpstr>PowerPoint Presentation</vt:lpstr>
      <vt:lpstr>AMA</vt:lpstr>
      <vt:lpstr>PowerPoint Presentation</vt:lpstr>
      <vt:lpstr>FYI</vt:lpstr>
      <vt:lpstr>PowerPoint Presentation</vt:lpstr>
      <vt:lpstr>IMO</vt:lpstr>
      <vt:lpstr>PowerPoint Presentation</vt:lpstr>
      <vt:lpstr>ROTFL</vt:lpstr>
      <vt:lpstr>PowerPoint Presentation</vt:lpstr>
      <vt:lpstr>FB</vt:lpstr>
      <vt:lpstr>PowerPoint Presentation</vt:lpstr>
      <vt:lpstr>WTF</vt:lpstr>
      <vt:lpstr>PowerPoint Presentation</vt:lpstr>
      <vt:lpstr>TYVM</vt:lpstr>
      <vt:lpstr>PowerPoint Presentation</vt:lpstr>
      <vt:lpstr>TBH</vt:lpstr>
      <vt:lpstr>PowerPoint Presentation</vt:lpstr>
      <vt:lpstr>NSFW</vt:lpstr>
      <vt:lpstr>PowerPoint Presentation</vt:lpstr>
      <vt:lpstr>TMI</vt:lpstr>
      <vt:lpstr>PowerPoint Presentation</vt:lpstr>
      <vt:lpstr>OMW</vt:lpstr>
      <vt:lpstr>PowerPoint Presentation</vt:lpstr>
      <vt:lpstr>G2G</vt:lpstr>
      <vt:lpstr>PowerPoint Presentation</vt:lpstr>
      <vt:lpstr>TFW</vt:lpstr>
      <vt:lpstr>PowerPoint Presentation</vt:lpstr>
      <vt:lpstr>FTW</vt:lpstr>
      <vt:lpstr>PowerPoint Presentation</vt:lpstr>
      <vt:lpstr>TIL</vt:lpstr>
      <vt:lpstr>PowerPoint Presentation</vt:lpstr>
      <vt:lpstr>TL;DR</vt:lpstr>
      <vt:lpstr>PowerPoint Presentation</vt:lpstr>
      <vt:lpstr>Slang</vt:lpstr>
      <vt:lpstr>Internet examples: </vt:lpstr>
      <vt:lpstr>New Words </vt:lpstr>
      <vt:lpstr>Triple 5 Rule (Oxford) </vt:lpstr>
      <vt:lpstr>Prescriptive vs Descriptive  </vt:lpstr>
      <vt:lpstr>How do we teach?  </vt:lpstr>
      <vt:lpstr>Descriptive Teaching </vt:lpstr>
      <vt:lpstr>New English Words </vt:lpstr>
      <vt:lpstr>Merriam-Webster Dictionary </vt:lpstr>
      <vt:lpstr>Photobomb </vt:lpstr>
      <vt:lpstr>Facepalm </vt:lpstr>
      <vt:lpstr>Meh</vt:lpstr>
      <vt:lpstr>Balderdash </vt:lpstr>
      <vt:lpstr>Balderdash </vt:lpstr>
      <vt:lpstr>Balderdash Points </vt:lpstr>
      <vt:lpstr>How a dictionary writer defines English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Acronyms</dc:title>
  <dc:creator>Joseph Moore</dc:creator>
  <cp:lastModifiedBy>Tippy</cp:lastModifiedBy>
  <cp:revision>33</cp:revision>
  <dcterms:created xsi:type="dcterms:W3CDTF">2019-01-28T08:02:56Z</dcterms:created>
  <dcterms:modified xsi:type="dcterms:W3CDTF">2019-01-29T15:58:35Z</dcterms:modified>
</cp:coreProperties>
</file>