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</p:sldIdLst>
  <p:sldSz cx="6858000" cy="9906000" type="A4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98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4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9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2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87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3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98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6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8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0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95526-B49F-47C5-9F56-CB0D1F4C712A}" type="datetimeFigureOut">
              <a:rPr lang="en-US" smtClean="0"/>
              <a:t>1/31/2019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6B015-D2F0-44FD-B17E-C469306BF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5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6092" y="60161"/>
            <a:ext cx="6773779" cy="4331368"/>
            <a:chOff x="-3657836" y="1763174"/>
            <a:chExt cx="9483238" cy="6438901"/>
          </a:xfrm>
        </p:grpSpPr>
        <p:sp>
          <p:nvSpPr>
            <p:cNvPr id="4" name="Rectangle 3"/>
            <p:cNvSpPr/>
            <p:nvPr/>
          </p:nvSpPr>
          <p:spPr>
            <a:xfrm>
              <a:off x="-365783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sp>
          <p:nvSpPr>
            <p:cNvPr id="8" name="Rectangle 7"/>
            <p:cNvSpPr/>
            <p:nvPr/>
          </p:nvSpPr>
          <p:spPr>
            <a:xfrm>
              <a:off x="-365783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08885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8885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786957" y="2431072"/>
              <a:ext cx="2221772" cy="18820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5339" y="2591084"/>
              <a:ext cx="2955979" cy="150711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57836" y="5649801"/>
              <a:ext cx="4667001" cy="185952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94558" y="5915964"/>
              <a:ext cx="4730844" cy="1612082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34958" y="4418267"/>
            <a:ext cx="3355848" cy="214884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sp>
        <p:nvSpPr>
          <p:cNvPr id="12" name="Rectangle 11"/>
          <p:cNvSpPr/>
          <p:nvPr/>
        </p:nvSpPr>
        <p:spPr>
          <a:xfrm>
            <a:off x="34958" y="6621071"/>
            <a:ext cx="3355848" cy="214884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054882"/>
            <a:ext cx="3355848" cy="1005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601" y="7147931"/>
            <a:ext cx="2778496" cy="121156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425765" y="4415593"/>
            <a:ext cx="3353586" cy="214884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sp>
        <p:nvSpPr>
          <p:cNvPr id="21" name="Rectangle 20"/>
          <p:cNvSpPr/>
          <p:nvPr/>
        </p:nvSpPr>
        <p:spPr>
          <a:xfrm>
            <a:off x="3425765" y="6619816"/>
            <a:ext cx="3353586" cy="214884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3010" y="5002967"/>
            <a:ext cx="3346341" cy="12617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2014" y="7236512"/>
            <a:ext cx="2355426" cy="108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7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241" y="59711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303" y="512833"/>
            <a:ext cx="1713499" cy="1463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49250" y="62208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0019" y="645131"/>
            <a:ext cx="2758781" cy="113216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54024" y="2271985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338" y="3023832"/>
            <a:ext cx="3348598" cy="8214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359" y="2259953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66" y="2994566"/>
            <a:ext cx="1999878" cy="889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359" y="4454033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7365" y="5152551"/>
            <a:ext cx="2367398" cy="9110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49250" y="4454033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7707" y="5139042"/>
            <a:ext cx="2219436" cy="90573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8359" y="6648113"/>
            <a:ext cx="3355848" cy="2157984"/>
            <a:chOff x="-3657835" y="1763174"/>
            <a:chExt cx="4693819" cy="3199577"/>
          </a:xfrm>
        </p:grpSpPr>
        <p:sp>
          <p:nvSpPr>
            <p:cNvPr id="21" name="Rectangle 20"/>
            <p:cNvSpPr/>
            <p:nvPr/>
          </p:nvSpPr>
          <p:spPr>
            <a:xfrm>
              <a:off x="-365783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526223" y="2487403"/>
              <a:ext cx="3901134" cy="202079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461282" y="6651778"/>
            <a:ext cx="3355848" cy="2157984"/>
            <a:chOff x="-3657835" y="5002498"/>
            <a:chExt cx="4703956" cy="3199577"/>
          </a:xfrm>
        </p:grpSpPr>
        <p:sp>
          <p:nvSpPr>
            <p:cNvPr id="24" name="Rectangle 23"/>
            <p:cNvSpPr/>
            <p:nvPr/>
          </p:nvSpPr>
          <p:spPr>
            <a:xfrm>
              <a:off x="-365783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52954" y="5596680"/>
              <a:ext cx="4699075" cy="2098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57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4138" y="59232"/>
            <a:ext cx="3355848" cy="2157984"/>
            <a:chOff x="1088855" y="1763174"/>
            <a:chExt cx="4693819" cy="3199577"/>
          </a:xfrm>
        </p:grpSpPr>
        <p:sp>
          <p:nvSpPr>
            <p:cNvPr id="9" name="Rectangle 8"/>
            <p:cNvSpPr/>
            <p:nvPr/>
          </p:nvSpPr>
          <p:spPr>
            <a:xfrm>
              <a:off x="108885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363756" y="2783797"/>
              <a:ext cx="2535399" cy="149803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441992" y="59232"/>
            <a:ext cx="3355848" cy="2157984"/>
            <a:chOff x="5825403" y="1763174"/>
            <a:chExt cx="4693819" cy="3199577"/>
          </a:xfrm>
        </p:grpSpPr>
        <p:sp>
          <p:nvSpPr>
            <p:cNvPr id="11" name="Rectangle 10"/>
            <p:cNvSpPr/>
            <p:nvPr/>
          </p:nvSpPr>
          <p:spPr>
            <a:xfrm>
              <a:off x="5825403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57575" y="2697528"/>
              <a:ext cx="3630692" cy="144342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4138" y="2253312"/>
            <a:ext cx="3355848" cy="2157984"/>
            <a:chOff x="1088855" y="5002498"/>
            <a:chExt cx="4693819" cy="3199577"/>
          </a:xfrm>
        </p:grpSpPr>
        <p:sp>
          <p:nvSpPr>
            <p:cNvPr id="10" name="Rectangle 9"/>
            <p:cNvSpPr/>
            <p:nvPr/>
          </p:nvSpPr>
          <p:spPr>
            <a:xfrm>
              <a:off x="108885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73745" y="5782165"/>
              <a:ext cx="3738868" cy="182573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442446" y="2253312"/>
            <a:ext cx="3355848" cy="2157984"/>
            <a:chOff x="5825403" y="5002498"/>
            <a:chExt cx="4693819" cy="3199577"/>
          </a:xfrm>
        </p:grpSpPr>
        <p:sp>
          <p:nvSpPr>
            <p:cNvPr id="12" name="Rectangle 11"/>
            <p:cNvSpPr/>
            <p:nvPr/>
          </p:nvSpPr>
          <p:spPr>
            <a:xfrm>
              <a:off x="5825403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67562" y="5782168"/>
              <a:ext cx="3177700" cy="157606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4138" y="4447392"/>
            <a:ext cx="3355848" cy="2157984"/>
            <a:chOff x="-3657835" y="1763174"/>
            <a:chExt cx="4693819" cy="3199577"/>
          </a:xfrm>
        </p:grpSpPr>
        <p:sp>
          <p:nvSpPr>
            <p:cNvPr id="21" name="Rectangle 20"/>
            <p:cNvSpPr/>
            <p:nvPr/>
          </p:nvSpPr>
          <p:spPr>
            <a:xfrm>
              <a:off x="-365783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486079" y="2883520"/>
              <a:ext cx="2143647" cy="130602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441992" y="4461602"/>
            <a:ext cx="3355848" cy="2157984"/>
            <a:chOff x="1088855" y="1763174"/>
            <a:chExt cx="4693819" cy="3199577"/>
          </a:xfrm>
        </p:grpSpPr>
        <p:sp>
          <p:nvSpPr>
            <p:cNvPr id="24" name="Rectangle 23"/>
            <p:cNvSpPr/>
            <p:nvPr/>
          </p:nvSpPr>
          <p:spPr>
            <a:xfrm>
              <a:off x="108885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07741" y="2928237"/>
              <a:ext cx="3149714" cy="1274173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54138" y="6665696"/>
            <a:ext cx="3355848" cy="2157984"/>
            <a:chOff x="-3657835" y="5002498"/>
            <a:chExt cx="4693819" cy="3199577"/>
          </a:xfrm>
        </p:grpSpPr>
        <p:sp>
          <p:nvSpPr>
            <p:cNvPr id="30" name="Rectangle 29"/>
            <p:cNvSpPr/>
            <p:nvPr/>
          </p:nvSpPr>
          <p:spPr>
            <a:xfrm>
              <a:off x="-365783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586221" y="5658934"/>
              <a:ext cx="4622203" cy="1967005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441992" y="6665696"/>
            <a:ext cx="3355848" cy="2157984"/>
            <a:chOff x="1088855" y="5002498"/>
            <a:chExt cx="4693819" cy="3199577"/>
          </a:xfrm>
        </p:grpSpPr>
        <p:sp>
          <p:nvSpPr>
            <p:cNvPr id="33" name="Rectangle 32"/>
            <p:cNvSpPr/>
            <p:nvPr/>
          </p:nvSpPr>
          <p:spPr>
            <a:xfrm>
              <a:off x="108885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18665" y="5938397"/>
              <a:ext cx="4530591" cy="129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01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50241" y="48672"/>
            <a:ext cx="3355848" cy="2157984"/>
            <a:chOff x="5825403" y="1763174"/>
            <a:chExt cx="4693819" cy="3199577"/>
          </a:xfrm>
        </p:grpSpPr>
        <p:sp>
          <p:nvSpPr>
            <p:cNvPr id="21" name="Rectangle 20"/>
            <p:cNvSpPr/>
            <p:nvPr/>
          </p:nvSpPr>
          <p:spPr>
            <a:xfrm>
              <a:off x="5825403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01558" y="2976340"/>
              <a:ext cx="4583196" cy="1329917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0241" y="2253279"/>
            <a:ext cx="3355848" cy="2157984"/>
            <a:chOff x="5825403" y="5002498"/>
            <a:chExt cx="4693819" cy="3199577"/>
          </a:xfrm>
        </p:grpSpPr>
        <p:sp>
          <p:nvSpPr>
            <p:cNvPr id="24" name="Rectangle 23"/>
            <p:cNvSpPr/>
            <p:nvPr/>
          </p:nvSpPr>
          <p:spPr>
            <a:xfrm>
              <a:off x="5825403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282049" y="5747705"/>
              <a:ext cx="1920075" cy="1751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324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711989" y="1711989"/>
            <a:ext cx="102819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360951" y="8530392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1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32551" y="8530392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2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104151" y="8530392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3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75751" y="8300751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4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17961" y="7195102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5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234743" y="5814989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6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26834" y="4986341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7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755234" y="5250792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8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7646" y="5428258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9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3797" y="4903890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10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90236" y="3532290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11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094374" y="2611389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12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490539" y="2611389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13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850109" y="2961288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14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74590" y="2500579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15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486400" y="1141766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16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4608098" y="37192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17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224471" y="37192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18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840844" y="95037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19</a:t>
            </a:r>
            <a:endParaRPr lang="en-US" sz="4400" dirty="0">
              <a:latin typeface="Algerian" panose="04020705040A02060702" pitchFamily="8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45190" y="37192"/>
            <a:ext cx="1371600" cy="1371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lgerian" panose="04020705040A02060702" pitchFamily="82" charset="0"/>
              </a:rPr>
              <a:t>20</a:t>
            </a:r>
            <a:endParaRPr lang="en-US" sz="4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20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80" y="48129"/>
            <a:ext cx="3355848" cy="214884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sp>
        <p:nvSpPr>
          <p:cNvPr id="8" name="Rectangle 7"/>
          <p:cNvSpPr/>
          <p:nvPr/>
        </p:nvSpPr>
        <p:spPr>
          <a:xfrm>
            <a:off x="60280" y="2240474"/>
            <a:ext cx="3355848" cy="214884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sp>
        <p:nvSpPr>
          <p:cNvPr id="9" name="Rectangle 8"/>
          <p:cNvSpPr/>
          <p:nvPr/>
        </p:nvSpPr>
        <p:spPr>
          <a:xfrm>
            <a:off x="3443175" y="48129"/>
            <a:ext cx="3355848" cy="214884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sp>
        <p:nvSpPr>
          <p:cNvPr id="10" name="Rectangle 9"/>
          <p:cNvSpPr/>
          <p:nvPr/>
        </p:nvSpPr>
        <p:spPr>
          <a:xfrm>
            <a:off x="3443175" y="2252506"/>
            <a:ext cx="3355848" cy="2148841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77518"/>
            <a:ext cx="3363669" cy="11402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6732" y="871630"/>
            <a:ext cx="3311111" cy="935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782" y="2807924"/>
            <a:ext cx="2159628" cy="1522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9950" y="2967516"/>
            <a:ext cx="2885875" cy="97885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6179" y="4456881"/>
            <a:ext cx="3355848" cy="214884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sp>
        <p:nvSpPr>
          <p:cNvPr id="17" name="Rectangle 16"/>
          <p:cNvSpPr/>
          <p:nvPr/>
        </p:nvSpPr>
        <p:spPr>
          <a:xfrm>
            <a:off x="64109" y="6649223"/>
            <a:ext cx="3355848" cy="214884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sp>
        <p:nvSpPr>
          <p:cNvPr id="18" name="Rectangle 17"/>
          <p:cNvSpPr/>
          <p:nvPr/>
        </p:nvSpPr>
        <p:spPr>
          <a:xfrm>
            <a:off x="3447119" y="4456881"/>
            <a:ext cx="3355848" cy="214884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 dirty="0"/>
          </a:p>
        </p:txBody>
      </p:sp>
      <p:sp>
        <p:nvSpPr>
          <p:cNvPr id="19" name="Rectangle 18"/>
          <p:cNvSpPr/>
          <p:nvPr/>
        </p:nvSpPr>
        <p:spPr>
          <a:xfrm>
            <a:off x="3443017" y="6649223"/>
            <a:ext cx="3355848" cy="214884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82" y="4993490"/>
            <a:ext cx="3336566" cy="8578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3397" y="4890024"/>
            <a:ext cx="2121543" cy="9030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79" y="7162081"/>
            <a:ext cx="3341312" cy="7991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423" y="7099145"/>
            <a:ext cx="2439538" cy="8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3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785" y="143512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124" y="641071"/>
            <a:ext cx="3245169" cy="98366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40728" y="143512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4512" y="579199"/>
            <a:ext cx="3354096" cy="111917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784" y="4542230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6194" y="5177276"/>
            <a:ext cx="1525425" cy="8331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784" y="2342871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0800" y="2813623"/>
            <a:ext cx="2093814" cy="10037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37426" y="2342234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5850" y="2968675"/>
            <a:ext cx="3327424" cy="62232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41993" y="4538901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5852" y="5078269"/>
            <a:ext cx="2890531" cy="81303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437426" y="6753621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64657" y="7297004"/>
            <a:ext cx="3328618" cy="100469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9784" y="6753621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222" y="7026614"/>
            <a:ext cx="3355847" cy="11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48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4010" y="89194"/>
            <a:ext cx="3355848" cy="2167128"/>
            <a:chOff x="-3657835" y="1763174"/>
            <a:chExt cx="4693819" cy="3199577"/>
          </a:xfrm>
        </p:grpSpPr>
        <p:sp>
          <p:nvSpPr>
            <p:cNvPr id="4" name="Rectangle 3"/>
            <p:cNvSpPr/>
            <p:nvPr/>
          </p:nvSpPr>
          <p:spPr>
            <a:xfrm>
              <a:off x="-365783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57835" y="2521457"/>
              <a:ext cx="4646138" cy="169712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456912" y="89194"/>
            <a:ext cx="3355848" cy="2167128"/>
            <a:chOff x="1088855" y="1763174"/>
            <a:chExt cx="4693819" cy="3199577"/>
          </a:xfrm>
        </p:grpSpPr>
        <p:sp>
          <p:nvSpPr>
            <p:cNvPr id="9" name="Rectangle 8"/>
            <p:cNvSpPr/>
            <p:nvPr/>
          </p:nvSpPr>
          <p:spPr>
            <a:xfrm>
              <a:off x="108885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8855" y="2521459"/>
              <a:ext cx="4681483" cy="175692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3792" y="2313102"/>
            <a:ext cx="3355848" cy="2167128"/>
            <a:chOff x="5825403" y="1763174"/>
            <a:chExt cx="4693819" cy="3199577"/>
          </a:xfrm>
        </p:grpSpPr>
        <p:sp>
          <p:nvSpPr>
            <p:cNvPr id="11" name="Rectangle 10"/>
            <p:cNvSpPr/>
            <p:nvPr/>
          </p:nvSpPr>
          <p:spPr>
            <a:xfrm>
              <a:off x="5825403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20368" y="2643034"/>
              <a:ext cx="2083204" cy="142049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3456912" y="4537502"/>
            <a:ext cx="3355848" cy="2167128"/>
            <a:chOff x="-3657835" y="5002498"/>
            <a:chExt cx="4703959" cy="3199577"/>
          </a:xfrm>
        </p:grpSpPr>
        <p:sp>
          <p:nvSpPr>
            <p:cNvPr id="8" name="Rectangle 7"/>
            <p:cNvSpPr/>
            <p:nvPr/>
          </p:nvSpPr>
          <p:spPr>
            <a:xfrm>
              <a:off x="-365783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57835" y="5822264"/>
              <a:ext cx="4703959" cy="161488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459834" y="2313594"/>
            <a:ext cx="3355848" cy="2167128"/>
            <a:chOff x="1088855" y="5002498"/>
            <a:chExt cx="4693819" cy="3199577"/>
          </a:xfrm>
        </p:grpSpPr>
        <p:sp>
          <p:nvSpPr>
            <p:cNvPr id="10" name="Rectangle 9"/>
            <p:cNvSpPr/>
            <p:nvPr/>
          </p:nvSpPr>
          <p:spPr>
            <a:xfrm>
              <a:off x="108885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67670" y="5897837"/>
              <a:ext cx="3042660" cy="144292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5824" y="4532548"/>
            <a:ext cx="3355848" cy="2167128"/>
            <a:chOff x="5825403" y="5002498"/>
            <a:chExt cx="4693819" cy="3199577"/>
          </a:xfrm>
        </p:grpSpPr>
        <p:sp>
          <p:nvSpPr>
            <p:cNvPr id="12" name="Rectangle 11"/>
            <p:cNvSpPr/>
            <p:nvPr/>
          </p:nvSpPr>
          <p:spPr>
            <a:xfrm>
              <a:off x="5825403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35543" y="6063850"/>
              <a:ext cx="4683679" cy="142797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459834" y="6753802"/>
            <a:ext cx="3355848" cy="2167128"/>
            <a:chOff x="-3657835" y="1763174"/>
            <a:chExt cx="4693819" cy="3199577"/>
          </a:xfrm>
        </p:grpSpPr>
        <p:sp>
          <p:nvSpPr>
            <p:cNvPr id="22" name="Rectangle 21"/>
            <p:cNvSpPr/>
            <p:nvPr/>
          </p:nvSpPr>
          <p:spPr>
            <a:xfrm>
              <a:off x="-365783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41147" y="2454928"/>
              <a:ext cx="4626028" cy="204980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55822" y="6751994"/>
            <a:ext cx="3355848" cy="2167128"/>
            <a:chOff x="-3657835" y="5002498"/>
            <a:chExt cx="4693819" cy="3199577"/>
          </a:xfrm>
        </p:grpSpPr>
        <p:sp>
          <p:nvSpPr>
            <p:cNvPr id="25" name="Rectangle 24"/>
            <p:cNvSpPr/>
            <p:nvPr/>
          </p:nvSpPr>
          <p:spPr>
            <a:xfrm>
              <a:off x="-365783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57835" y="5586928"/>
              <a:ext cx="4693819" cy="18204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1402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6169" y="90785"/>
            <a:ext cx="3355848" cy="2157984"/>
            <a:chOff x="1088855" y="1763174"/>
            <a:chExt cx="4693819" cy="3199577"/>
          </a:xfrm>
        </p:grpSpPr>
        <p:sp>
          <p:nvSpPr>
            <p:cNvPr id="9" name="Rectangle 8"/>
            <p:cNvSpPr/>
            <p:nvPr/>
          </p:nvSpPr>
          <p:spPr>
            <a:xfrm>
              <a:off x="108885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58412" y="2571137"/>
              <a:ext cx="4563019" cy="1798206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447683" y="90785"/>
            <a:ext cx="3355848" cy="2157984"/>
            <a:chOff x="5825403" y="1763174"/>
            <a:chExt cx="4693819" cy="3199577"/>
          </a:xfrm>
        </p:grpSpPr>
        <p:sp>
          <p:nvSpPr>
            <p:cNvPr id="11" name="Rectangle 10"/>
            <p:cNvSpPr/>
            <p:nvPr/>
          </p:nvSpPr>
          <p:spPr>
            <a:xfrm>
              <a:off x="5825403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998931" y="2597151"/>
              <a:ext cx="4346761" cy="1583607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5739" y="2299245"/>
            <a:ext cx="3355848" cy="2157984"/>
            <a:chOff x="1088855" y="5002498"/>
            <a:chExt cx="4693819" cy="3199577"/>
          </a:xfrm>
        </p:grpSpPr>
        <p:sp>
          <p:nvSpPr>
            <p:cNvPr id="10" name="Rectangle 9"/>
            <p:cNvSpPr/>
            <p:nvPr/>
          </p:nvSpPr>
          <p:spPr>
            <a:xfrm>
              <a:off x="108885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35796" y="5924573"/>
              <a:ext cx="2956846" cy="1058204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447683" y="2299245"/>
            <a:ext cx="3355848" cy="2157984"/>
            <a:chOff x="5825403" y="5002498"/>
            <a:chExt cx="4693819" cy="3199577"/>
          </a:xfrm>
        </p:grpSpPr>
        <p:sp>
          <p:nvSpPr>
            <p:cNvPr id="12" name="Rectangle 11"/>
            <p:cNvSpPr/>
            <p:nvPr/>
          </p:nvSpPr>
          <p:spPr>
            <a:xfrm>
              <a:off x="5825403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528119" y="5836064"/>
              <a:ext cx="2733935" cy="153920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5739" y="4483673"/>
            <a:ext cx="3355848" cy="2167128"/>
            <a:chOff x="-3657835" y="1763174"/>
            <a:chExt cx="4693819" cy="3199577"/>
          </a:xfrm>
        </p:grpSpPr>
        <p:sp>
          <p:nvSpPr>
            <p:cNvPr id="21" name="Rectangle 20"/>
            <p:cNvSpPr/>
            <p:nvPr/>
          </p:nvSpPr>
          <p:spPr>
            <a:xfrm>
              <a:off x="-365783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439230" y="2439409"/>
              <a:ext cx="3782167" cy="208387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447683" y="4468785"/>
            <a:ext cx="3355848" cy="2167128"/>
            <a:chOff x="1088855" y="1763174"/>
            <a:chExt cx="4693819" cy="3199577"/>
          </a:xfrm>
        </p:grpSpPr>
        <p:sp>
          <p:nvSpPr>
            <p:cNvPr id="24" name="Rectangle 23"/>
            <p:cNvSpPr/>
            <p:nvPr/>
          </p:nvSpPr>
          <p:spPr>
            <a:xfrm>
              <a:off x="108885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541724" y="2519667"/>
              <a:ext cx="2799976" cy="195156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66169" y="6689277"/>
            <a:ext cx="3355848" cy="2167128"/>
            <a:chOff x="-3657835" y="5002498"/>
            <a:chExt cx="4693819" cy="3199577"/>
          </a:xfrm>
        </p:grpSpPr>
        <p:sp>
          <p:nvSpPr>
            <p:cNvPr id="27" name="Rectangle 26"/>
            <p:cNvSpPr/>
            <p:nvPr/>
          </p:nvSpPr>
          <p:spPr>
            <a:xfrm>
              <a:off x="-365783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531336" y="5752031"/>
              <a:ext cx="2440818" cy="1918484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443105" y="6689277"/>
            <a:ext cx="3355848" cy="2167128"/>
            <a:chOff x="1088855" y="5002498"/>
            <a:chExt cx="4693819" cy="3199577"/>
          </a:xfrm>
        </p:grpSpPr>
        <p:sp>
          <p:nvSpPr>
            <p:cNvPr id="30" name="Rectangle 29"/>
            <p:cNvSpPr/>
            <p:nvPr/>
          </p:nvSpPr>
          <p:spPr>
            <a:xfrm>
              <a:off x="108885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878893" y="5953603"/>
              <a:ext cx="2462807" cy="14636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535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422" y="39188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4064" y="455538"/>
            <a:ext cx="3355777" cy="14135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59209" y="39188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4233" y="685714"/>
            <a:ext cx="3350291" cy="8941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6603" y="2249384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5917" y="2775304"/>
            <a:ext cx="3103983" cy="102897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14" y="4454587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4096" y="5104751"/>
            <a:ext cx="2609061" cy="95904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59994" y="4454587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2945" y="5056439"/>
            <a:ext cx="2599590" cy="83916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54757" y="2248475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4483" y="2747586"/>
            <a:ext cx="3288630" cy="106893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4422" y="6659790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0643" y="7385062"/>
            <a:ext cx="1682178" cy="83102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48935" y="6659790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4757" y="7071533"/>
            <a:ext cx="3355848" cy="116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06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050" y="67269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49583"/>
            <a:ext cx="3355848" cy="12621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43062" y="67269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31158" y="633301"/>
            <a:ext cx="2083433" cy="9938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7051" y="2279165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855" y="2980228"/>
            <a:ext cx="2801532" cy="735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246" y="4483285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10" y="4922302"/>
            <a:ext cx="3231449" cy="9739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443190" y="2271112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9414" y="2810337"/>
            <a:ext cx="2310201" cy="95906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47870" y="4481016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82902" y="5124975"/>
            <a:ext cx="3101912" cy="72551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828" y="6684859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50" y="7219818"/>
            <a:ext cx="3336969" cy="111635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43317" y="6684859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9414" y="7352947"/>
            <a:ext cx="3355848" cy="56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79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137" y="54688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555" y="771988"/>
            <a:ext cx="3124750" cy="82311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54024" y="54688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77509" y="957798"/>
            <a:ext cx="2429585" cy="45149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048" y="2251378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32" y="2699263"/>
            <a:ext cx="2420244" cy="136843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49935" y="2248768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57183" y="2747312"/>
            <a:ext cx="3331467" cy="946584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50048" y="4448068"/>
            <a:ext cx="3355848" cy="2157984"/>
            <a:chOff x="-3677710" y="1763174"/>
            <a:chExt cx="4713694" cy="3199577"/>
          </a:xfrm>
        </p:grpSpPr>
        <p:sp>
          <p:nvSpPr>
            <p:cNvPr id="21" name="Rectangle 20"/>
            <p:cNvSpPr/>
            <p:nvPr/>
          </p:nvSpPr>
          <p:spPr>
            <a:xfrm>
              <a:off x="-365783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677710" y="2702400"/>
              <a:ext cx="4713693" cy="1854345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457183" y="4449089"/>
            <a:ext cx="3355848" cy="2157984"/>
            <a:chOff x="1088855" y="1763174"/>
            <a:chExt cx="4693819" cy="3199577"/>
          </a:xfrm>
        </p:grpSpPr>
        <p:sp>
          <p:nvSpPr>
            <p:cNvPr id="24" name="Rectangle 23"/>
            <p:cNvSpPr/>
            <p:nvPr/>
          </p:nvSpPr>
          <p:spPr>
            <a:xfrm>
              <a:off x="1088855" y="1763174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97522" y="2910980"/>
              <a:ext cx="2791764" cy="1181339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57991" y="6663052"/>
            <a:ext cx="3355848" cy="2157984"/>
            <a:chOff x="-3657835" y="5002498"/>
            <a:chExt cx="4693819" cy="3199577"/>
          </a:xfrm>
        </p:grpSpPr>
        <p:sp>
          <p:nvSpPr>
            <p:cNvPr id="27" name="Rectangle 26"/>
            <p:cNvSpPr/>
            <p:nvPr/>
          </p:nvSpPr>
          <p:spPr>
            <a:xfrm>
              <a:off x="-365783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3578343" y="5917829"/>
              <a:ext cx="4331388" cy="136033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454268" y="6660156"/>
            <a:ext cx="3355848" cy="2157984"/>
            <a:chOff x="1088854" y="5002498"/>
            <a:chExt cx="4693820" cy="3199577"/>
          </a:xfrm>
        </p:grpSpPr>
        <p:sp>
          <p:nvSpPr>
            <p:cNvPr id="30" name="Rectangle 29"/>
            <p:cNvSpPr/>
            <p:nvPr/>
          </p:nvSpPr>
          <p:spPr>
            <a:xfrm>
              <a:off x="1088855" y="5002498"/>
              <a:ext cx="4693819" cy="3199577"/>
            </a:xfrm>
            <a:prstGeom prst="rect">
              <a:avLst/>
            </a:prstGeom>
            <a:ln w="571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113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8854" y="6023239"/>
              <a:ext cx="4644420" cy="1124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039" y="32183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07" y="586686"/>
            <a:ext cx="3355848" cy="10880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441882" y="39703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52715" y="790837"/>
            <a:ext cx="1835386" cy="71757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47412" y="2229272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170" y="3048976"/>
            <a:ext cx="3355848" cy="56749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905" y="2229272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22" y="2744406"/>
            <a:ext cx="3320432" cy="11537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404" y="4426361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495" y="4941495"/>
            <a:ext cx="2775794" cy="113967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442247" y="4424140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0980" y="5019160"/>
            <a:ext cx="1853559" cy="83013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7905" y="6631675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06" y="7291554"/>
            <a:ext cx="3355847" cy="101406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441882" y="6631675"/>
            <a:ext cx="3355848" cy="2157984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113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9132" y="7354592"/>
            <a:ext cx="3210914" cy="71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9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</TotalTime>
  <Words>20</Words>
  <Application>Microsoft Office PowerPoint</Application>
  <PresentationFormat>A4 Paper (210x297 mm)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Moore</dc:creator>
  <cp:lastModifiedBy>Joseph Moore</cp:lastModifiedBy>
  <cp:revision>29</cp:revision>
  <cp:lastPrinted>2019-01-31T03:41:49Z</cp:lastPrinted>
  <dcterms:created xsi:type="dcterms:W3CDTF">2019-01-29T05:18:25Z</dcterms:created>
  <dcterms:modified xsi:type="dcterms:W3CDTF">2019-01-31T05:55:36Z</dcterms:modified>
</cp:coreProperties>
</file>