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3" r:id="rId4"/>
    <p:sldId id="268" r:id="rId5"/>
    <p:sldId id="270" r:id="rId6"/>
    <p:sldId id="272" r:id="rId7"/>
    <p:sldId id="273" r:id="rId8"/>
    <p:sldId id="274" r:id="rId9"/>
    <p:sldId id="275" r:id="rId10"/>
    <p:sldId id="277" r:id="rId11"/>
    <p:sldId id="278" r:id="rId12"/>
    <p:sldId id="279" r:id="rId13"/>
    <p:sldId id="280" r:id="rId14"/>
    <p:sldId id="266" r:id="rId15"/>
    <p:sldId id="281" r:id="rId16"/>
    <p:sldId id="282" r:id="rId17"/>
    <p:sldId id="283" r:id="rId18"/>
    <p:sldId id="284" r:id="rId19"/>
    <p:sldId id="294" r:id="rId20"/>
    <p:sldId id="295" r:id="rId21"/>
    <p:sldId id="285" r:id="rId22"/>
    <p:sldId id="286" r:id="rId23"/>
    <p:sldId id="288" r:id="rId24"/>
    <p:sldId id="287" r:id="rId25"/>
    <p:sldId id="290" r:id="rId26"/>
    <p:sldId id="291" r:id="rId27"/>
    <p:sldId id="292" r:id="rId28"/>
    <p:sldId id="289" r:id="rId29"/>
    <p:sldId id="271" r:id="rId3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42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31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96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57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126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057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059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646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23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48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668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507E3-237F-4BE0-9CCA-18804856D7B0}" type="datetimeFigureOut">
              <a:rPr lang="ko-KR" altLang="en-US" smtClean="0"/>
              <a:t>2019-01-23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E5F40-FF15-43E8-8581-F182370E0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98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798320"/>
          </a:xfrm>
          <a:solidFill>
            <a:schemeClr val="bg1">
              <a:alpha val="45000"/>
            </a:schemeClr>
          </a:solidFill>
        </p:spPr>
        <p:txBody>
          <a:bodyPr>
            <a:normAutofit/>
          </a:bodyPr>
          <a:lstStyle/>
          <a:p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Do you want to go to the </a:t>
            </a:r>
            <a:r>
              <a:rPr lang="en-US" altLang="ko-KR" b="1" dirty="0" err="1" smtClean="0">
                <a:ln w="0"/>
                <a:solidFill>
                  <a:schemeClr val="tx2">
                    <a:lumMod val="50000"/>
                  </a:schemeClr>
                </a:solidFill>
              </a:rPr>
              <a:t>StarBox</a:t>
            </a:r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?</a:t>
            </a:r>
            <a:endParaRPr lang="ko-KR" altLang="en-US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987213" y="3545840"/>
            <a:ext cx="3072467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YES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307246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4" action="ppaction://hlinksldjump"/>
              </a:rPr>
              <a:t>NO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89243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Do you want Caffeine with milk?</a:t>
            </a:r>
            <a:endParaRPr lang="ko-KR" altLang="en-US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987213" y="3545840"/>
            <a:ext cx="3072467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YES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307246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NO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0260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680721" y="3252539"/>
            <a:ext cx="5384799" cy="29584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Yogurt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788484" y="3356057"/>
            <a:ext cx="4880947" cy="28549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Chocholate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2569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731520" y="3545838"/>
            <a:ext cx="5384799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Caramel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488094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Vanilla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3705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75920" y="3545838"/>
            <a:ext cx="4135695" cy="195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2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Espresso</a:t>
            </a:r>
            <a:endParaRPr lang="ko-KR" altLang="en-US" sz="7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917056" y="3545839"/>
            <a:ext cx="7142863" cy="201819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Caffe</a:t>
            </a:r>
            <a:r>
              <a:rPr lang="en-US" altLang="ko-KR" sz="7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altLang="ko-KR" sz="72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Americano</a:t>
            </a:r>
            <a:endParaRPr lang="ko-KR" altLang="en-US" sz="7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969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985519"/>
          </a:xfrm>
          <a:solidFill>
            <a:schemeClr val="bg1">
              <a:alpha val="45000"/>
            </a:schemeClr>
          </a:solidFill>
        </p:spPr>
        <p:txBody>
          <a:bodyPr>
            <a:normAutofit/>
          </a:bodyPr>
          <a:lstStyle/>
          <a:p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Do you have 3000 won?</a:t>
            </a:r>
            <a:endParaRPr lang="ko-KR" altLang="en-US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987213" y="3545840"/>
            <a:ext cx="3072467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YES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307246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NO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784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731520" y="3545838"/>
            <a:ext cx="5384799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GS24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>
            <a:hlinkClick r:id="rId2" action="ppaction://hlinksldjump"/>
          </p:cNvPr>
          <p:cNvSpPr/>
          <p:nvPr/>
        </p:nvSpPr>
        <p:spPr>
          <a:xfrm>
            <a:off x="6935133" y="3545839"/>
            <a:ext cx="488094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Edya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545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680719" y="2103985"/>
            <a:ext cx="5384799" cy="228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Yujin</a:t>
            </a:r>
            <a:endParaRPr lang="en-US" altLang="ko-KR" sz="6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Chance</a:t>
            </a:r>
            <a:endParaRPr lang="ko-KR" alt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6335886" y="2190249"/>
            <a:ext cx="5384799" cy="2202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Alice</a:t>
            </a:r>
            <a:endParaRPr lang="en-US" altLang="ko-K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altLang="ko-KR" sz="6000" dirty="0">
                <a:latin typeface="Aharoni" panose="02010803020104030203" pitchFamily="2" charset="-79"/>
                <a:cs typeface="Aharoni" panose="02010803020104030203" pitchFamily="2" charset="-79"/>
              </a:rPr>
              <a:t>Chance</a:t>
            </a:r>
            <a:endParaRPr lang="ko-KR" alt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3373118" y="4437624"/>
            <a:ext cx="5384799" cy="2187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Emily</a:t>
            </a:r>
          </a:p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Chance</a:t>
            </a:r>
            <a:endParaRPr lang="ko-KR" alt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896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680719" y="2103985"/>
            <a:ext cx="5384799" cy="228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Yujin</a:t>
            </a:r>
            <a:endParaRPr lang="en-US" altLang="ko-KR" sz="6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Chance</a:t>
            </a:r>
            <a:endParaRPr lang="ko-KR" alt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6335886" y="2190249"/>
            <a:ext cx="5384799" cy="2202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Alice</a:t>
            </a:r>
            <a:endParaRPr lang="en-US" altLang="ko-K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altLang="ko-KR" sz="6000" dirty="0">
                <a:latin typeface="Aharoni" panose="02010803020104030203" pitchFamily="2" charset="-79"/>
                <a:cs typeface="Aharoni" panose="02010803020104030203" pitchFamily="2" charset="-79"/>
              </a:rPr>
              <a:t>Chance</a:t>
            </a:r>
            <a:endParaRPr lang="ko-KR" alt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3373118" y="4437624"/>
            <a:ext cx="5384799" cy="2187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Emily</a:t>
            </a:r>
          </a:p>
          <a:p>
            <a:pPr algn="ctr"/>
            <a:r>
              <a:rPr lang="en-US" altLang="ko-KR" sz="6000" dirty="0" smtClean="0">
                <a:latin typeface="Aharoni" panose="02010803020104030203" pitchFamily="2" charset="-79"/>
                <a:cs typeface="Aharoni" panose="02010803020104030203" pitchFamily="2" charset="-79"/>
                <a:hlinkClick r:id="rId4" action="ppaction://hlinksldjump"/>
              </a:rPr>
              <a:t>Chance</a:t>
            </a:r>
            <a:endParaRPr lang="ko-KR" alt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9537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974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861622" y="161314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500</a:t>
            </a:r>
            <a:r>
              <a:rPr lang="en-US" altLang="ko-KR" sz="8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won</a:t>
            </a:r>
            <a:endParaRPr lang="ko-KR" altLang="en-US" sz="8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654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rmAutofit/>
          </a:bodyPr>
          <a:lstStyle/>
          <a:p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Do you want Caffeine?</a:t>
            </a:r>
            <a:endParaRPr lang="ko-KR" altLang="en-US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987213" y="3545840"/>
            <a:ext cx="3072467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YES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307246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NO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142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861622" y="161314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At home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1023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861622" y="161314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Considerate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67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861622" y="161314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Sociable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27950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861622" y="161314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Honesty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595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709222" y="169442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Indecisive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25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709222" y="169442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Positive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94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709222" y="169442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Heartful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09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709222" y="169442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Quiet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4139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709222" y="169442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Stubborn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965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831142" y="1613141"/>
            <a:ext cx="10529715" cy="3194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Sorry,</a:t>
            </a:r>
          </a:p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it doesn’t work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8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731520" y="3545838"/>
            <a:ext cx="5384799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Coffee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8"/>
            <a:ext cx="488094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Tea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01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Do you want Caffeine with milk?</a:t>
            </a:r>
            <a:endParaRPr lang="ko-KR" altLang="en-US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987213" y="3545840"/>
            <a:ext cx="3072467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YES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307246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NO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01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rmAutofit/>
          </a:bodyPr>
          <a:lstStyle/>
          <a:p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Do you want </a:t>
            </a:r>
            <a:r>
              <a:rPr lang="en-US" altLang="ko-KR" b="1" dirty="0" err="1" smtClean="0">
                <a:ln w="0"/>
                <a:solidFill>
                  <a:schemeClr val="tx2">
                    <a:lumMod val="50000"/>
                  </a:schemeClr>
                </a:solidFill>
              </a:rPr>
              <a:t>Flavour</a:t>
            </a:r>
            <a:r>
              <a:rPr lang="en-US" altLang="ko-KR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?</a:t>
            </a:r>
            <a:endParaRPr lang="ko-KR" altLang="en-US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987213" y="3545840"/>
            <a:ext cx="3072467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YES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307246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NO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403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731520" y="3545838"/>
            <a:ext cx="5384799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Caramel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935133" y="3545839"/>
            <a:ext cx="4880947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Vanilla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80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75920" y="3545838"/>
            <a:ext cx="4135695" cy="195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2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Espresso</a:t>
            </a:r>
            <a:endParaRPr lang="ko-KR" altLang="en-US" sz="7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917056" y="3545839"/>
            <a:ext cx="7142863" cy="201819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Caffe</a:t>
            </a:r>
            <a:r>
              <a:rPr lang="en-US" altLang="ko-KR" sz="7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altLang="ko-KR" sz="72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Americano</a:t>
            </a:r>
            <a:endParaRPr lang="ko-KR" altLang="en-US" sz="7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46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75921" y="3545838"/>
            <a:ext cx="3708400" cy="1788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Latte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307840" y="3545839"/>
            <a:ext cx="7752080" cy="1788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Cappuccino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3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93520" y="558801"/>
            <a:ext cx="9144000" cy="1148079"/>
          </a:xfrm>
          <a:solidFill>
            <a:schemeClr val="bg1">
              <a:alpha val="45000"/>
            </a:schemeClr>
          </a:solidFill>
        </p:spPr>
        <p:txBody>
          <a:bodyPr>
            <a:noAutofit/>
          </a:bodyPr>
          <a:lstStyle/>
          <a:p>
            <a:r>
              <a:rPr lang="en-US" altLang="ko-KR" sz="6600" b="1" dirty="0" smtClean="0">
                <a:ln w="0"/>
                <a:solidFill>
                  <a:schemeClr val="tx2">
                    <a:lumMod val="50000"/>
                  </a:schemeClr>
                </a:solidFill>
              </a:rPr>
              <a:t>Which one do you prefer?</a:t>
            </a:r>
            <a:endParaRPr lang="ko-KR" altLang="en-US" sz="6600" dirty="0">
              <a:ln w="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680721" y="3252539"/>
            <a:ext cx="5384799" cy="29584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Black</a:t>
            </a:r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tea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788484" y="3356057"/>
            <a:ext cx="4880947" cy="28549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  <a:hlinkClick r:id="rId3" action="ppaction://hlinksldjump"/>
              </a:rPr>
              <a:t>Herbal</a:t>
            </a:r>
            <a:r>
              <a:rPr lang="en-US" altLang="ko-KR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tea</a:t>
            </a:r>
            <a:endParaRPr lang="ko-KR" altLang="en-US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602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167</Words>
  <Application>Microsoft Office PowerPoint</Application>
  <PresentationFormat>와이드스크린</PresentationFormat>
  <Paragraphs>71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3" baseType="lpstr">
      <vt:lpstr>맑은 고딕</vt:lpstr>
      <vt:lpstr>Aharoni</vt:lpstr>
      <vt:lpstr>Arial</vt:lpstr>
      <vt:lpstr>Office 테마</vt:lpstr>
      <vt:lpstr>Do you want to go to the StarBox?</vt:lpstr>
      <vt:lpstr>Do you want Caffeine?</vt:lpstr>
      <vt:lpstr>Which one do you prefer?</vt:lpstr>
      <vt:lpstr>Do you want Caffeine with milk?</vt:lpstr>
      <vt:lpstr>Do you want Flavour?</vt:lpstr>
      <vt:lpstr>Which one do you prefer?</vt:lpstr>
      <vt:lpstr>Which one do you prefer?</vt:lpstr>
      <vt:lpstr>Which one do you prefer?</vt:lpstr>
      <vt:lpstr>Which one do you prefer?</vt:lpstr>
      <vt:lpstr>Do you want Caffeine with milk?</vt:lpstr>
      <vt:lpstr>Which one do you prefer?</vt:lpstr>
      <vt:lpstr>Which one do you prefer?</vt:lpstr>
      <vt:lpstr>Which one do you prefer?</vt:lpstr>
      <vt:lpstr>Do you have 3000 won?</vt:lpstr>
      <vt:lpstr>Which one do you prefer?</vt:lpstr>
      <vt:lpstr>Which one do you prefer?</vt:lpstr>
      <vt:lpstr>Which one do you prefer?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should I drink?</dc:title>
  <dc:creator>user</dc:creator>
  <cp:lastModifiedBy>user</cp:lastModifiedBy>
  <cp:revision>11</cp:revision>
  <dcterms:created xsi:type="dcterms:W3CDTF">2019-01-22T06:22:23Z</dcterms:created>
  <dcterms:modified xsi:type="dcterms:W3CDTF">2019-01-23T02:15:45Z</dcterms:modified>
</cp:coreProperties>
</file>