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4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769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058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9181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596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552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866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172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0192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991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919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87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6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51" y="0"/>
            <a:ext cx="12266815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 rot="20890515">
            <a:off x="-2695424" y="2624422"/>
            <a:ext cx="1532477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8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</a:t>
            </a:r>
            <a:r>
              <a:rPr lang="en-US" altLang="ko-KR" sz="10000" b="1" dirty="0" smtClean="0">
                <a:ln w="31750">
                  <a:solidFill>
                    <a:schemeClr val="tx2">
                      <a:lumMod val="40000"/>
                      <a:lumOff val="60000"/>
                      <a:alpha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Find </a:t>
            </a:r>
            <a:r>
              <a:rPr lang="en-US" altLang="ko-KR" sz="10000" b="1" dirty="0">
                <a:ln w="31750">
                  <a:solidFill>
                    <a:schemeClr val="tx2">
                      <a:lumMod val="40000"/>
                      <a:lumOff val="60000"/>
                      <a:alpha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</a:t>
            </a:r>
            <a:r>
              <a:rPr lang="en-US" altLang="ko-KR" sz="10000" b="1" dirty="0" smtClean="0">
                <a:ln w="31750">
                  <a:solidFill>
                    <a:schemeClr val="tx2">
                      <a:lumMod val="40000"/>
                      <a:lumOff val="60000"/>
                      <a:alpha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our Type </a:t>
            </a:r>
          </a:p>
          <a:p>
            <a:pPr algn="ctr"/>
            <a:r>
              <a:rPr lang="en-US" altLang="ko-KR" sz="10000" b="1" dirty="0" smtClean="0">
                <a:ln w="31750">
                  <a:solidFill>
                    <a:schemeClr val="tx2">
                      <a:lumMod val="40000"/>
                      <a:lumOff val="60000"/>
                      <a:alpha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Boyfriend </a:t>
            </a:r>
            <a:r>
              <a:rPr lang="en-US" altLang="ko-KR" sz="10000" b="1" dirty="0">
                <a:ln w="31750">
                  <a:solidFill>
                    <a:schemeClr val="tx2">
                      <a:lumMod val="40000"/>
                      <a:lumOff val="60000"/>
                      <a:alpha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5743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8600" y="999066"/>
            <a:ext cx="2658350" cy="1151965"/>
          </a:xfrm>
        </p:spPr>
        <p:txBody>
          <a:bodyPr/>
          <a:lstStyle/>
          <a:p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Good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내용 개체 틀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0045" cy="685800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109927" y="3635707"/>
            <a:ext cx="5311650" cy="15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Smart &amp; Sexy 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2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866" y="1487413"/>
            <a:ext cx="10396882" cy="1151965"/>
          </a:xfrm>
        </p:spPr>
        <p:txBody>
          <a:bodyPr/>
          <a:lstStyle/>
          <a:p>
            <a:pPr algn="ctr"/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Excellent 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내용 개체 틀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2949" cy="685800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240557" y="784028"/>
            <a:ext cx="4685624" cy="15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Wild &amp; Sexy 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20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7200" y="762000"/>
            <a:ext cx="2429750" cy="1151965"/>
          </a:xfrm>
        </p:spPr>
        <p:txBody>
          <a:bodyPr/>
          <a:lstStyle/>
          <a:p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Poor 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내용 개체 틀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67"/>
            <a:ext cx="12192000" cy="6789634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985071" y="4893250"/>
            <a:ext cx="5580878" cy="15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Funny &amp; Sexy 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2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86357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3678" y="3795711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ko-KR" sz="9600" b="1" dirty="0" smtClean="0">
                <a:latin typeface="Algerian" panose="04020705040A02060702" pitchFamily="82" charset="0"/>
              </a:rPr>
              <a:t>The end</a:t>
            </a:r>
            <a:endParaRPr lang="ko-KR" alt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0" y="1908112"/>
            <a:ext cx="10396882" cy="154421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ko-KR" sz="9600" b="1" dirty="0"/>
              <a:t>I </a:t>
            </a:r>
            <a:r>
              <a:rPr lang="en-US" altLang="ko-KR" sz="9600" b="1" dirty="0"/>
              <a:t> like  an apple</a:t>
            </a:r>
            <a:r>
              <a:rPr lang="en-US" altLang="ko-KR" sz="9600" b="1" dirty="0" smtClean="0"/>
              <a:t>.</a:t>
            </a:r>
            <a:endParaRPr lang="en-US" sz="9600" b="1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19110" y="5354389"/>
            <a:ext cx="3683000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YES</a:t>
            </a:r>
            <a:endParaRPr lang="en-US" sz="80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750284" y="5354389"/>
            <a:ext cx="3683000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NO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42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3657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dirty="0" smtClean="0">
                <a:solidFill>
                  <a:srgbClr val="7030A0"/>
                </a:solidFill>
              </a:rPr>
              <a:t>Which one do you like ?</a:t>
            </a:r>
            <a:endParaRPr lang="ko-KR" altLang="en-US" sz="4800" dirty="0">
              <a:solidFill>
                <a:srgbClr val="7030A0"/>
              </a:solidFill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38539" y="5401043"/>
            <a:ext cx="4067629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C</a:t>
            </a:r>
            <a:r>
              <a:rPr lang="en-US" sz="7200" b="1" dirty="0" smtClean="0"/>
              <a:t>omedy</a:t>
            </a:r>
            <a:endParaRPr lang="en-US" sz="72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417327" y="5401043"/>
            <a:ext cx="4398511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Romance</a:t>
            </a:r>
            <a:endParaRPr lang="en-US" sz="7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9110" y="1908112"/>
            <a:ext cx="10396882" cy="15442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smtClean="0"/>
              <a:t>Which one do you like?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8380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3657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400" dirty="0">
                <a:solidFill>
                  <a:srgbClr val="7030A0"/>
                </a:solidFill>
              </a:rPr>
              <a:t>Which one Do you like? </a:t>
            </a:r>
            <a:endParaRPr lang="ko-KR" altLang="en-US" sz="4400" dirty="0">
              <a:solidFill>
                <a:srgbClr val="7030A0"/>
              </a:solidFill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981787" y="5373051"/>
            <a:ext cx="3683000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Action</a:t>
            </a:r>
            <a:endParaRPr lang="en-US" sz="80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474160" y="5373051"/>
            <a:ext cx="4481638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Suspense</a:t>
            </a:r>
            <a:endParaRPr lang="en-US" sz="7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9110" y="1908112"/>
            <a:ext cx="10396882" cy="15442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smtClean="0"/>
              <a:t>Which one do you like?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80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3657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400" dirty="0" smtClean="0">
                <a:solidFill>
                  <a:srgbClr val="7030A0"/>
                </a:solidFill>
              </a:rPr>
              <a:t>Which one Do you like? </a:t>
            </a:r>
            <a:br>
              <a:rPr lang="en-US" altLang="ko-KR" sz="4400" dirty="0" smtClean="0">
                <a:solidFill>
                  <a:srgbClr val="7030A0"/>
                </a:solidFill>
              </a:rPr>
            </a:br>
            <a:endParaRPr lang="ko-KR" altLang="en-US" sz="4400" dirty="0">
              <a:solidFill>
                <a:srgbClr val="7030A0"/>
              </a:solidFill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19110" y="5565712"/>
            <a:ext cx="3683000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Fur</a:t>
            </a:r>
            <a:endParaRPr lang="en-US" sz="80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834258" y="5435946"/>
            <a:ext cx="3683000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Leather </a:t>
            </a:r>
            <a:endParaRPr lang="en-US" sz="7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9110" y="1908112"/>
            <a:ext cx="10396882" cy="15442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smtClean="0"/>
              <a:t>Which one do you like?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5471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3657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dirty="0" smtClean="0">
                <a:solidFill>
                  <a:srgbClr val="7030A0"/>
                </a:solidFill>
              </a:rPr>
              <a:t>Which one Do </a:t>
            </a:r>
            <a:r>
              <a:rPr lang="en-US" altLang="ko-KR" sz="4000" dirty="0">
                <a:solidFill>
                  <a:srgbClr val="7030A0"/>
                </a:solidFill>
              </a:rPr>
              <a:t>you </a:t>
            </a:r>
            <a:r>
              <a:rPr lang="en-US" altLang="ko-KR" sz="4000" dirty="0" smtClean="0">
                <a:solidFill>
                  <a:srgbClr val="7030A0"/>
                </a:solidFill>
              </a:rPr>
              <a:t>like</a:t>
            </a:r>
            <a:r>
              <a:rPr lang="en-US" altLang="ko-KR" sz="4000" dirty="0">
                <a:solidFill>
                  <a:srgbClr val="7030A0"/>
                </a:solidFill>
              </a:rPr>
              <a:t>? </a:t>
            </a:r>
            <a:endParaRPr lang="ko-KR" altLang="en-US" sz="4000" dirty="0">
              <a:solidFill>
                <a:srgbClr val="7030A0"/>
              </a:solidFill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12619" y="5494349"/>
            <a:ext cx="4467629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Pool Villa</a:t>
            </a:r>
            <a:endParaRPr lang="en-US" sz="72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584028" y="5494349"/>
            <a:ext cx="4272126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Camping</a:t>
            </a:r>
            <a:endParaRPr lang="en-US" sz="7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9110" y="1908112"/>
            <a:ext cx="10396882" cy="15442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smtClean="0"/>
              <a:t>Which one do you like?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9315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3657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400" dirty="0">
                <a:solidFill>
                  <a:srgbClr val="7030A0"/>
                </a:solidFill>
              </a:rPr>
              <a:t>Which one Do you like? </a:t>
            </a:r>
            <a:endParaRPr lang="ko-KR" altLang="en-US" sz="4400" dirty="0">
              <a:solidFill>
                <a:srgbClr val="7030A0"/>
              </a:solidFill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19110" y="5565712"/>
            <a:ext cx="3683000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Money</a:t>
            </a:r>
            <a:endParaRPr lang="en-US" sz="80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628985" y="5565712"/>
            <a:ext cx="3683000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Body</a:t>
            </a:r>
            <a:endParaRPr lang="en-US" sz="8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9110" y="1908112"/>
            <a:ext cx="10396882" cy="15442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smtClean="0"/>
              <a:t>Which one do you like?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721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3657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400" dirty="0">
                <a:solidFill>
                  <a:srgbClr val="7030A0"/>
                </a:solidFill>
              </a:rPr>
              <a:t>Which one Do you like? </a:t>
            </a:r>
            <a:endParaRPr lang="ko-KR" altLang="en-US" sz="4400" dirty="0">
              <a:solidFill>
                <a:srgbClr val="7030A0"/>
              </a:solidFill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019110" y="5370632"/>
            <a:ext cx="3683000" cy="11768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Slime</a:t>
            </a:r>
            <a:endParaRPr lang="en-US" sz="8000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732992" y="5370632"/>
            <a:ext cx="3683000" cy="11768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Lego</a:t>
            </a:r>
            <a:endParaRPr lang="en-US" sz="8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9110" y="1908112"/>
            <a:ext cx="10396882" cy="154421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smtClean="0"/>
              <a:t>Which one do you like?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42892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928" y="0"/>
            <a:ext cx="4834071" cy="6858000"/>
          </a:xfrm>
          <a:prstGeom prst="rect">
            <a:avLst/>
          </a:prstGeom>
        </p:spPr>
      </p:pic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23604" cy="6858000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02629" y="5265512"/>
            <a:ext cx="6928197" cy="15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Handsome &amp; Sexy </a:t>
            </a:r>
            <a:endParaRPr lang="en-US" b="1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116</Words>
  <Application>Microsoft Office PowerPoint</Application>
  <PresentationFormat>와이드스크린</PresentationFormat>
  <Paragraphs>37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맑은 고딕</vt:lpstr>
      <vt:lpstr>Algerian</vt:lpstr>
      <vt:lpstr>Arial</vt:lpstr>
      <vt:lpstr>Office 테마</vt:lpstr>
      <vt:lpstr>PowerPoint 프레젠테이션</vt:lpstr>
      <vt:lpstr>I  like  an apple.</vt:lpstr>
      <vt:lpstr>Which one do you like ?</vt:lpstr>
      <vt:lpstr>Which one Do you like? </vt:lpstr>
      <vt:lpstr>Which one Do you like?  </vt:lpstr>
      <vt:lpstr>Which one Do you like? </vt:lpstr>
      <vt:lpstr>Which one Do you like? </vt:lpstr>
      <vt:lpstr>Which one Do you like? </vt:lpstr>
      <vt:lpstr>PowerPoint 프레젠테이션</vt:lpstr>
      <vt:lpstr>Good</vt:lpstr>
      <vt:lpstr>Excellent </vt:lpstr>
      <vt:lpstr>Poor 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your global citizenship!</dc:title>
  <dc:creator>Joseph Moore</dc:creator>
  <cp:lastModifiedBy>user</cp:lastModifiedBy>
  <cp:revision>27</cp:revision>
  <dcterms:created xsi:type="dcterms:W3CDTF">2018-12-21T06:03:39Z</dcterms:created>
  <dcterms:modified xsi:type="dcterms:W3CDTF">2019-01-23T02:04:18Z</dcterms:modified>
</cp:coreProperties>
</file>