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5" r:id="rId10"/>
    <p:sldId id="276" r:id="rId11"/>
    <p:sldId id="274" r:id="rId12"/>
    <p:sldId id="277" r:id="rId13"/>
    <p:sldId id="27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7697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80588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9181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95967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05521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8662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21729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70192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79914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89192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61587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1/23/2019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96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951" y="0"/>
            <a:ext cx="12266815" cy="6858000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 rot="20890515">
            <a:off x="-2695424" y="2624422"/>
            <a:ext cx="15324773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8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   </a:t>
            </a:r>
            <a:r>
              <a:rPr lang="en-US" altLang="ko-KR" sz="10000" b="1" dirty="0" smtClean="0">
                <a:ln w="31750">
                  <a:solidFill>
                    <a:schemeClr val="tx2">
                      <a:lumMod val="40000"/>
                      <a:lumOff val="60000"/>
                      <a:alpha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Find </a:t>
            </a:r>
            <a:r>
              <a:rPr lang="en-US" altLang="ko-KR" sz="10000" b="1" dirty="0">
                <a:ln w="31750">
                  <a:solidFill>
                    <a:schemeClr val="tx2">
                      <a:lumMod val="40000"/>
                      <a:lumOff val="60000"/>
                      <a:alpha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</a:t>
            </a:r>
            <a:r>
              <a:rPr lang="en-US" altLang="ko-KR" sz="10000" b="1" dirty="0" smtClean="0">
                <a:ln w="31750">
                  <a:solidFill>
                    <a:schemeClr val="tx2">
                      <a:lumMod val="40000"/>
                      <a:lumOff val="60000"/>
                      <a:alpha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our Type </a:t>
            </a:r>
          </a:p>
          <a:p>
            <a:pPr algn="ctr"/>
            <a:r>
              <a:rPr lang="en-US" altLang="ko-KR" sz="10000" b="1" dirty="0" smtClean="0">
                <a:ln w="31750">
                  <a:solidFill>
                    <a:schemeClr val="tx2">
                      <a:lumMod val="40000"/>
                      <a:lumOff val="60000"/>
                      <a:alpha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of Boyfriend </a:t>
            </a:r>
            <a:r>
              <a:rPr lang="en-US" altLang="ko-KR" sz="10000" b="1" dirty="0">
                <a:ln w="31750">
                  <a:solidFill>
                    <a:schemeClr val="tx2">
                      <a:lumMod val="40000"/>
                      <a:lumOff val="60000"/>
                      <a:alpha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357437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8600" y="999066"/>
            <a:ext cx="2658350" cy="1151965"/>
          </a:xfrm>
        </p:spPr>
        <p:txBody>
          <a:bodyPr/>
          <a:lstStyle/>
          <a:p>
            <a:r>
              <a:rPr lang="en-US" b="1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Good</a:t>
            </a:r>
            <a:endParaRPr lang="en-US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4" name="내용 개체 틀 3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0045" cy="6858000"/>
          </a:xfr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109927" y="3635707"/>
            <a:ext cx="5311650" cy="1592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Smart &amp; Sexy </a:t>
            </a:r>
            <a:endParaRPr lang="en-US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825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866" y="1487413"/>
            <a:ext cx="10396882" cy="1151965"/>
          </a:xfrm>
        </p:spPr>
        <p:txBody>
          <a:bodyPr/>
          <a:lstStyle/>
          <a:p>
            <a:pPr algn="ctr"/>
            <a:r>
              <a:rPr lang="en-US" b="1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Excellent </a:t>
            </a:r>
            <a:endParaRPr lang="en-US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4" name="내용 개체 틀 3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2949" cy="6858000"/>
          </a:xfr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240557" y="784028"/>
            <a:ext cx="4685624" cy="1592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Wild &amp; Sexy </a:t>
            </a:r>
            <a:endParaRPr lang="en-US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201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7200" y="762000"/>
            <a:ext cx="2429750" cy="1151965"/>
          </a:xfrm>
        </p:spPr>
        <p:txBody>
          <a:bodyPr/>
          <a:lstStyle/>
          <a:p>
            <a:r>
              <a:rPr lang="en-US" b="1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Poor </a:t>
            </a:r>
            <a:endParaRPr lang="en-US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4" name="내용 개체 틀 3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367"/>
            <a:ext cx="12192000" cy="6789634"/>
          </a:xfr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985071" y="4893250"/>
            <a:ext cx="5580878" cy="1592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Funny &amp; Sexy </a:t>
            </a:r>
            <a:endParaRPr lang="en-US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523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내용 개체 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786357"/>
          </a:xfr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3678" y="3795711"/>
            <a:ext cx="10515600" cy="1325563"/>
          </a:xfrm>
        </p:spPr>
        <p:txBody>
          <a:bodyPr>
            <a:noAutofit/>
          </a:bodyPr>
          <a:lstStyle/>
          <a:p>
            <a:r>
              <a:rPr lang="en-US" altLang="ko-KR" sz="9600" b="1" dirty="0" smtClean="0">
                <a:latin typeface="Algerian" panose="04020705040A02060702" pitchFamily="82" charset="0"/>
              </a:rPr>
              <a:t>The end</a:t>
            </a:r>
            <a:endParaRPr lang="ko-KR" altLang="en-US" sz="96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46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110" y="1908112"/>
            <a:ext cx="10396882" cy="1544215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altLang="ko-KR" sz="9600" b="1" dirty="0"/>
              <a:t>I </a:t>
            </a:r>
            <a:r>
              <a:rPr lang="en-US" altLang="ko-KR" sz="9600" b="1" dirty="0"/>
              <a:t> like  an apple</a:t>
            </a:r>
            <a:r>
              <a:rPr lang="en-US" altLang="ko-KR" sz="9600" b="1" dirty="0" smtClean="0"/>
              <a:t>.</a:t>
            </a:r>
            <a:endParaRPr lang="en-US" sz="9600" b="1" dirty="0"/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019110" y="5354389"/>
            <a:ext cx="3683000" cy="117686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/>
              <a:t>YES</a:t>
            </a:r>
            <a:endParaRPr lang="en-US" sz="8000" b="1" dirty="0"/>
          </a:p>
        </p:txBody>
      </p:sp>
      <p:sp>
        <p:nvSpPr>
          <p:cNvPr id="5" name="Rounded Rectangle 4">
            <a:hlinkClick r:id="rId3" action="ppaction://hlinksldjump"/>
          </p:cNvPr>
          <p:cNvSpPr/>
          <p:nvPr/>
        </p:nvSpPr>
        <p:spPr>
          <a:xfrm>
            <a:off x="7750284" y="5354389"/>
            <a:ext cx="3683000" cy="11768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/>
              <a:t>NO</a:t>
            </a:r>
            <a:r>
              <a:rPr lang="en-US" sz="8000" dirty="0" smtClean="0"/>
              <a:t>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07425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10396882" cy="3657600"/>
          </a:xfrm>
        </p:spPr>
        <p:txBody>
          <a:bodyPr>
            <a:normAutofit/>
          </a:bodyPr>
          <a:lstStyle/>
          <a:p>
            <a:pPr algn="ctr"/>
            <a:r>
              <a:rPr lang="en-US" altLang="ko-KR" sz="4800" dirty="0" smtClean="0">
                <a:solidFill>
                  <a:srgbClr val="7030A0"/>
                </a:solidFill>
              </a:rPr>
              <a:t>Which one do you like ?</a:t>
            </a:r>
            <a:endParaRPr lang="ko-KR" altLang="en-US" sz="4800" dirty="0">
              <a:solidFill>
                <a:srgbClr val="7030A0"/>
              </a:solidFill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438539" y="5401043"/>
            <a:ext cx="4067629" cy="117686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/>
              <a:t>C</a:t>
            </a:r>
            <a:r>
              <a:rPr lang="en-US" sz="7200" b="1" dirty="0" smtClean="0"/>
              <a:t>omedy</a:t>
            </a:r>
            <a:endParaRPr lang="en-US" sz="7200" b="1" dirty="0"/>
          </a:p>
        </p:txBody>
      </p:sp>
      <p:sp>
        <p:nvSpPr>
          <p:cNvPr id="5" name="Rounded Rectangle 4">
            <a:hlinkClick r:id="rId3" action="ppaction://hlinksldjump"/>
          </p:cNvPr>
          <p:cNvSpPr/>
          <p:nvPr/>
        </p:nvSpPr>
        <p:spPr>
          <a:xfrm>
            <a:off x="7417327" y="5401043"/>
            <a:ext cx="4398511" cy="11768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/>
              <a:t>Romance</a:t>
            </a:r>
            <a:endParaRPr lang="en-US" sz="72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19110" y="1908112"/>
            <a:ext cx="10396882" cy="154421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600" b="1" dirty="0" smtClean="0"/>
              <a:t>Which one do you like?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283808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10396882" cy="3657600"/>
          </a:xfrm>
        </p:spPr>
        <p:txBody>
          <a:bodyPr>
            <a:normAutofit/>
          </a:bodyPr>
          <a:lstStyle/>
          <a:p>
            <a:pPr algn="ctr"/>
            <a:r>
              <a:rPr lang="en-US" altLang="ko-KR" sz="4400" dirty="0">
                <a:solidFill>
                  <a:srgbClr val="7030A0"/>
                </a:solidFill>
              </a:rPr>
              <a:t>Which one Do you like? </a:t>
            </a:r>
            <a:endParaRPr lang="ko-KR" altLang="en-US" sz="4400" dirty="0">
              <a:solidFill>
                <a:srgbClr val="7030A0"/>
              </a:solidFill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981787" y="5373051"/>
            <a:ext cx="3683000" cy="117686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/>
              <a:t>Action</a:t>
            </a:r>
            <a:endParaRPr lang="en-US" sz="8000" b="1" dirty="0"/>
          </a:p>
        </p:txBody>
      </p:sp>
      <p:sp>
        <p:nvSpPr>
          <p:cNvPr id="5" name="Rounded Rectangle 4">
            <a:hlinkClick r:id="rId3" action="ppaction://hlinksldjump"/>
          </p:cNvPr>
          <p:cNvSpPr/>
          <p:nvPr/>
        </p:nvSpPr>
        <p:spPr>
          <a:xfrm>
            <a:off x="7474160" y="5373051"/>
            <a:ext cx="4481638" cy="11768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/>
              <a:t>Suspense</a:t>
            </a:r>
            <a:endParaRPr lang="en-US" sz="72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19110" y="1908112"/>
            <a:ext cx="10396882" cy="154421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600" b="1" dirty="0" smtClean="0"/>
              <a:t>Which one do you like?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3805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10396882" cy="3657600"/>
          </a:xfrm>
        </p:spPr>
        <p:txBody>
          <a:bodyPr>
            <a:normAutofit/>
          </a:bodyPr>
          <a:lstStyle/>
          <a:p>
            <a:pPr algn="ctr"/>
            <a:r>
              <a:rPr lang="en-US" altLang="ko-KR" sz="4400" dirty="0" smtClean="0">
                <a:solidFill>
                  <a:srgbClr val="7030A0"/>
                </a:solidFill>
              </a:rPr>
              <a:t>Which one Do you like? </a:t>
            </a:r>
            <a:br>
              <a:rPr lang="en-US" altLang="ko-KR" sz="4400" dirty="0" smtClean="0">
                <a:solidFill>
                  <a:srgbClr val="7030A0"/>
                </a:solidFill>
              </a:rPr>
            </a:br>
            <a:endParaRPr lang="ko-KR" altLang="en-US" sz="4400" dirty="0">
              <a:solidFill>
                <a:srgbClr val="7030A0"/>
              </a:solidFill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019110" y="5565712"/>
            <a:ext cx="3683000" cy="117686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/>
              <a:t>Fur</a:t>
            </a:r>
            <a:endParaRPr lang="en-US" sz="8000" b="1" dirty="0"/>
          </a:p>
        </p:txBody>
      </p:sp>
      <p:sp>
        <p:nvSpPr>
          <p:cNvPr id="5" name="Rounded Rectangle 4">
            <a:hlinkClick r:id="rId3" action="ppaction://hlinksldjump"/>
          </p:cNvPr>
          <p:cNvSpPr/>
          <p:nvPr/>
        </p:nvSpPr>
        <p:spPr>
          <a:xfrm>
            <a:off x="7834258" y="5435946"/>
            <a:ext cx="3683000" cy="11768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/>
              <a:t>Leather </a:t>
            </a:r>
            <a:endParaRPr lang="en-US" sz="72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19110" y="1908112"/>
            <a:ext cx="10396882" cy="154421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600" b="1" dirty="0" smtClean="0"/>
              <a:t>Which one do you like?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354713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10396882" cy="3657600"/>
          </a:xfrm>
        </p:spPr>
        <p:txBody>
          <a:bodyPr>
            <a:normAutofit/>
          </a:bodyPr>
          <a:lstStyle/>
          <a:p>
            <a:pPr algn="ctr"/>
            <a:r>
              <a:rPr lang="en-US" altLang="ko-KR" sz="4000" dirty="0" smtClean="0">
                <a:solidFill>
                  <a:srgbClr val="7030A0"/>
                </a:solidFill>
              </a:rPr>
              <a:t>Which one Do </a:t>
            </a:r>
            <a:r>
              <a:rPr lang="en-US" altLang="ko-KR" sz="4000" dirty="0">
                <a:solidFill>
                  <a:srgbClr val="7030A0"/>
                </a:solidFill>
              </a:rPr>
              <a:t>you </a:t>
            </a:r>
            <a:r>
              <a:rPr lang="en-US" altLang="ko-KR" sz="4000" dirty="0" smtClean="0">
                <a:solidFill>
                  <a:srgbClr val="7030A0"/>
                </a:solidFill>
              </a:rPr>
              <a:t>like</a:t>
            </a:r>
            <a:r>
              <a:rPr lang="en-US" altLang="ko-KR" sz="4000" dirty="0">
                <a:solidFill>
                  <a:srgbClr val="7030A0"/>
                </a:solidFill>
              </a:rPr>
              <a:t>? </a:t>
            </a:r>
            <a:endParaRPr lang="ko-KR" altLang="en-US" sz="4000" dirty="0">
              <a:solidFill>
                <a:srgbClr val="7030A0"/>
              </a:solidFill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412619" y="5494349"/>
            <a:ext cx="4467629" cy="117686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/>
              <a:t>Pool Villa</a:t>
            </a:r>
            <a:endParaRPr lang="en-US" sz="7200" b="1" dirty="0"/>
          </a:p>
        </p:txBody>
      </p:sp>
      <p:sp>
        <p:nvSpPr>
          <p:cNvPr id="5" name="Rounded Rectangle 4">
            <a:hlinkClick r:id="rId3" action="ppaction://hlinksldjump"/>
          </p:cNvPr>
          <p:cNvSpPr/>
          <p:nvPr/>
        </p:nvSpPr>
        <p:spPr>
          <a:xfrm>
            <a:off x="7584028" y="5494349"/>
            <a:ext cx="4272126" cy="11768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/>
              <a:t>Camping</a:t>
            </a:r>
            <a:endParaRPr lang="en-US" sz="72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19110" y="1908112"/>
            <a:ext cx="10396882" cy="154421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600" b="1" dirty="0" smtClean="0"/>
              <a:t>Which one do you like?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293157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10396882" cy="3657600"/>
          </a:xfrm>
        </p:spPr>
        <p:txBody>
          <a:bodyPr>
            <a:normAutofit/>
          </a:bodyPr>
          <a:lstStyle/>
          <a:p>
            <a:pPr algn="ctr"/>
            <a:r>
              <a:rPr lang="en-US" altLang="ko-KR" sz="4400" dirty="0">
                <a:solidFill>
                  <a:srgbClr val="7030A0"/>
                </a:solidFill>
              </a:rPr>
              <a:t>Which one Do you like? </a:t>
            </a:r>
            <a:endParaRPr lang="ko-KR" altLang="en-US" sz="4400" dirty="0">
              <a:solidFill>
                <a:srgbClr val="7030A0"/>
              </a:solidFill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019110" y="5565712"/>
            <a:ext cx="3683000" cy="117686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/>
              <a:t>Money</a:t>
            </a:r>
            <a:endParaRPr lang="en-US" sz="8000" b="1" dirty="0"/>
          </a:p>
        </p:txBody>
      </p:sp>
      <p:sp>
        <p:nvSpPr>
          <p:cNvPr id="5" name="Rounded Rectangle 4">
            <a:hlinkClick r:id="rId3" action="ppaction://hlinksldjump"/>
          </p:cNvPr>
          <p:cNvSpPr/>
          <p:nvPr/>
        </p:nvSpPr>
        <p:spPr>
          <a:xfrm>
            <a:off x="7628985" y="5565712"/>
            <a:ext cx="3683000" cy="11768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/>
              <a:t>Body</a:t>
            </a:r>
            <a:endParaRPr lang="en-US" sz="80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19110" y="1908112"/>
            <a:ext cx="10396882" cy="154421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600" b="1" dirty="0" smtClean="0"/>
              <a:t>Which one do you like?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127218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10396882" cy="3657600"/>
          </a:xfrm>
        </p:spPr>
        <p:txBody>
          <a:bodyPr>
            <a:normAutofit/>
          </a:bodyPr>
          <a:lstStyle/>
          <a:p>
            <a:pPr algn="ctr"/>
            <a:r>
              <a:rPr lang="en-US" altLang="ko-KR" sz="4400" dirty="0">
                <a:solidFill>
                  <a:srgbClr val="7030A0"/>
                </a:solidFill>
              </a:rPr>
              <a:t>Which one Do you like? </a:t>
            </a:r>
            <a:endParaRPr lang="ko-KR" altLang="en-US" sz="4400" dirty="0">
              <a:solidFill>
                <a:srgbClr val="7030A0"/>
              </a:solidFill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1019110" y="5370632"/>
            <a:ext cx="3683000" cy="117686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/>
              <a:t>Slime</a:t>
            </a:r>
            <a:endParaRPr lang="en-US" sz="8000" b="1" dirty="0"/>
          </a:p>
        </p:txBody>
      </p:sp>
      <p:sp>
        <p:nvSpPr>
          <p:cNvPr id="5" name="Rounded Rectangle 4">
            <a:hlinkClick r:id="rId3" action="ppaction://hlinksldjump"/>
          </p:cNvPr>
          <p:cNvSpPr/>
          <p:nvPr/>
        </p:nvSpPr>
        <p:spPr>
          <a:xfrm>
            <a:off x="7732992" y="5370632"/>
            <a:ext cx="3683000" cy="11768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/>
              <a:t>Lego</a:t>
            </a:r>
            <a:endParaRPr lang="en-US" sz="80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19110" y="1908112"/>
            <a:ext cx="10396882" cy="154421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600" b="1" dirty="0" smtClean="0"/>
              <a:t>Which one do you like?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428927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928" y="0"/>
            <a:ext cx="4834071" cy="6858000"/>
          </a:xfrm>
          <a:prstGeom prst="rect">
            <a:avLst/>
          </a:prstGeom>
        </p:spPr>
      </p:pic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23604" cy="6858000"/>
          </a:xfr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702629" y="5265512"/>
            <a:ext cx="6928197" cy="1592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Handsome &amp; Sexy </a:t>
            </a:r>
            <a:endParaRPr lang="en-US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6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116</Words>
  <Application>Microsoft Office PowerPoint</Application>
  <PresentationFormat>와이드스크린</PresentationFormat>
  <Paragraphs>37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7" baseType="lpstr">
      <vt:lpstr>맑은 고딕</vt:lpstr>
      <vt:lpstr>Algerian</vt:lpstr>
      <vt:lpstr>Arial</vt:lpstr>
      <vt:lpstr>Office 테마</vt:lpstr>
      <vt:lpstr>PowerPoint 프레젠테이션</vt:lpstr>
      <vt:lpstr>I  like  an apple.</vt:lpstr>
      <vt:lpstr>Which one do you like ?</vt:lpstr>
      <vt:lpstr>Which one Do you like? </vt:lpstr>
      <vt:lpstr>Which one Do you like?  </vt:lpstr>
      <vt:lpstr>Which one Do you like? </vt:lpstr>
      <vt:lpstr>Which one Do you like? </vt:lpstr>
      <vt:lpstr>Which one Do you like? </vt:lpstr>
      <vt:lpstr>PowerPoint 프레젠테이션</vt:lpstr>
      <vt:lpstr>Good</vt:lpstr>
      <vt:lpstr>Excellent </vt:lpstr>
      <vt:lpstr>Poor 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your global citizenship!</dc:title>
  <dc:creator>Joseph Moore</dc:creator>
  <cp:lastModifiedBy>user</cp:lastModifiedBy>
  <cp:revision>27</cp:revision>
  <dcterms:created xsi:type="dcterms:W3CDTF">2018-12-21T06:03:39Z</dcterms:created>
  <dcterms:modified xsi:type="dcterms:W3CDTF">2019-01-23T02:04:18Z</dcterms:modified>
</cp:coreProperties>
</file>