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0495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799"/>
            <a:ext cx="882565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377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7899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0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464921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1117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8917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026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037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203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60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968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77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2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730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046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3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0"/>
            <a:ext cx="34010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632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5620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44"/>
          <a:stretch/>
        </p:blipFill>
        <p:spPr>
          <a:xfrm>
            <a:off x="0" y="2669685"/>
            <a:ext cx="4035669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EFAB933-0E8B-45D3-8EA0-C5E56666BABA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DA513D-405A-49CA-A6DE-F3BC9362E3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589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slide" Target="slid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Quiz Game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956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Select a Question:</a:t>
            </a:r>
            <a:endParaRPr lang="en-US" dirty="0"/>
          </a:p>
        </p:txBody>
      </p:sp>
      <p:sp>
        <p:nvSpPr>
          <p:cNvPr id="4" name="question 1">
            <a:hlinkClick r:id="rId2" action="ppaction://hlinksldjump"/>
          </p:cNvPr>
          <p:cNvSpPr/>
          <p:nvPr/>
        </p:nvSpPr>
        <p:spPr>
          <a:xfrm>
            <a:off x="746975" y="1853247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endParaRPr lang="en-US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question 2">
            <a:hlinkClick r:id="rId3" action="ppaction://hlinksldjump"/>
          </p:cNvPr>
          <p:cNvSpPr/>
          <p:nvPr/>
        </p:nvSpPr>
        <p:spPr>
          <a:xfrm>
            <a:off x="3519672" y="3682047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en-US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question 3">
            <a:hlinkClick r:id="rId4" action="ppaction://hlinksldjump"/>
          </p:cNvPr>
          <p:cNvSpPr/>
          <p:nvPr/>
        </p:nvSpPr>
        <p:spPr>
          <a:xfrm>
            <a:off x="5947872" y="1477612"/>
            <a:ext cx="1828800" cy="1828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endParaRPr lang="en-US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6437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How can we delete a color in a picture?</a:t>
            </a:r>
            <a:endParaRPr lang="en-US" dirty="0"/>
          </a:p>
        </p:txBody>
      </p:sp>
      <p:sp>
        <p:nvSpPr>
          <p:cNvPr id="4" name="answer A"/>
          <p:cNvSpPr/>
          <p:nvPr/>
        </p:nvSpPr>
        <p:spPr>
          <a:xfrm>
            <a:off x="1165123" y="2182761"/>
            <a:ext cx="9792929" cy="6931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Insert a shape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nswer B"/>
          <p:cNvSpPr/>
          <p:nvPr/>
        </p:nvSpPr>
        <p:spPr>
          <a:xfrm>
            <a:off x="1165122" y="3205448"/>
            <a:ext cx="9792929" cy="6931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Format the background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nswer C"/>
          <p:cNvSpPr/>
          <p:nvPr/>
        </p:nvSpPr>
        <p:spPr>
          <a:xfrm>
            <a:off x="1165121" y="4228135"/>
            <a:ext cx="9792929" cy="6931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Set a transparent color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nswre D"/>
          <p:cNvSpPr/>
          <p:nvPr/>
        </p:nvSpPr>
        <p:spPr>
          <a:xfrm>
            <a:off x="1165121" y="5250822"/>
            <a:ext cx="9792929" cy="6931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 a hamburger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checkmark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229" y="1041122"/>
            <a:ext cx="5715000" cy="5715000"/>
          </a:xfrm>
          <a:prstGeom prst="rect">
            <a:avLst/>
          </a:prstGeom>
        </p:spPr>
      </p:pic>
      <p:pic>
        <p:nvPicPr>
          <p:cNvPr id="9" name="x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7842" y="1100459"/>
            <a:ext cx="6117387" cy="5757541"/>
          </a:xfrm>
          <a:prstGeom prst="rect">
            <a:avLst/>
          </a:prstGeom>
        </p:spPr>
      </p:pic>
      <p:sp>
        <p:nvSpPr>
          <p:cNvPr id="10" name="Rounded Rectangle 9">
            <a:hlinkClick r:id="rId4" action="ppaction://hlinksldjump"/>
          </p:cNvPr>
          <p:cNvSpPr/>
          <p:nvPr/>
        </p:nvSpPr>
        <p:spPr>
          <a:xfrm>
            <a:off x="9805481" y="5597409"/>
            <a:ext cx="2386519" cy="1158713"/>
          </a:xfrm>
          <a:prstGeom prst="roundRect">
            <a:avLst>
              <a:gd name="adj" fmla="val 3849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a Question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0365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How can we link to another slide?</a:t>
            </a:r>
            <a:endParaRPr lang="en-US" dirty="0"/>
          </a:p>
        </p:txBody>
      </p:sp>
      <p:sp>
        <p:nvSpPr>
          <p:cNvPr id="4" name="answer A"/>
          <p:cNvSpPr/>
          <p:nvPr/>
        </p:nvSpPr>
        <p:spPr>
          <a:xfrm>
            <a:off x="1165123" y="2182761"/>
            <a:ext cx="9792929" cy="6931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Hyperlink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nswer B"/>
          <p:cNvSpPr/>
          <p:nvPr/>
        </p:nvSpPr>
        <p:spPr>
          <a:xfrm>
            <a:off x="1165122" y="3205448"/>
            <a:ext cx="9792929" cy="6931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Cyberlink</a:t>
            </a: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nswer C"/>
          <p:cNvSpPr/>
          <p:nvPr/>
        </p:nvSpPr>
        <p:spPr>
          <a:xfrm>
            <a:off x="1165121" y="4228135"/>
            <a:ext cx="9792929" cy="6931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Slidelink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nswre D"/>
          <p:cNvSpPr/>
          <p:nvPr/>
        </p:nvSpPr>
        <p:spPr>
          <a:xfrm>
            <a:off x="1165121" y="5250822"/>
            <a:ext cx="9792929" cy="6931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 a hamburger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checkmark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7880" y="1041122"/>
            <a:ext cx="5715000" cy="5715000"/>
          </a:xfrm>
          <a:prstGeom prst="rect">
            <a:avLst/>
          </a:prstGeom>
        </p:spPr>
      </p:pic>
      <p:pic>
        <p:nvPicPr>
          <p:cNvPr id="9" name="x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9700" y="998581"/>
            <a:ext cx="6117387" cy="5757541"/>
          </a:xfrm>
          <a:prstGeom prst="rect">
            <a:avLst/>
          </a:prstGeom>
        </p:spPr>
      </p:pic>
      <p:sp>
        <p:nvSpPr>
          <p:cNvPr id="10" name="Rounded Rectangle 9">
            <a:hlinkClick r:id="rId4" action="ppaction://hlinksldjump"/>
          </p:cNvPr>
          <p:cNvSpPr/>
          <p:nvPr/>
        </p:nvSpPr>
        <p:spPr>
          <a:xfrm>
            <a:off x="9805481" y="5597409"/>
            <a:ext cx="2386519" cy="1158713"/>
          </a:xfrm>
          <a:prstGeom prst="roundRect">
            <a:avLst>
              <a:gd name="adj" fmla="val 3849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a Question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65819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How can we cure an empty stomach?</a:t>
            </a:r>
            <a:endParaRPr lang="en-US" dirty="0"/>
          </a:p>
        </p:txBody>
      </p:sp>
      <p:sp>
        <p:nvSpPr>
          <p:cNvPr id="4" name="answer A"/>
          <p:cNvSpPr/>
          <p:nvPr/>
        </p:nvSpPr>
        <p:spPr>
          <a:xfrm>
            <a:off x="1165123" y="2182761"/>
            <a:ext cx="9792929" cy="6931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Change the slide size. 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Answer B"/>
          <p:cNvSpPr/>
          <p:nvPr/>
        </p:nvSpPr>
        <p:spPr>
          <a:xfrm>
            <a:off x="1165122" y="3205448"/>
            <a:ext cx="9792929" cy="6931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Text fill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Answer C"/>
          <p:cNvSpPr/>
          <p:nvPr/>
        </p:nvSpPr>
        <p:spPr>
          <a:xfrm>
            <a:off x="1165121" y="4228135"/>
            <a:ext cx="9792929" cy="6931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Shape effects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Answre D"/>
          <p:cNvSpPr/>
          <p:nvPr/>
        </p:nvSpPr>
        <p:spPr>
          <a:xfrm>
            <a:off x="1165121" y="5250822"/>
            <a:ext cx="9792929" cy="693174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Eat a hamburger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checkmark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9287" y="1143000"/>
            <a:ext cx="5715000" cy="5715000"/>
          </a:xfrm>
          <a:prstGeom prst="rect">
            <a:avLst/>
          </a:prstGeom>
        </p:spPr>
      </p:pic>
      <p:pic>
        <p:nvPicPr>
          <p:cNvPr id="9" name="x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094" y="711100"/>
            <a:ext cx="6117387" cy="5757541"/>
          </a:xfrm>
          <a:prstGeom prst="rect">
            <a:avLst/>
          </a:prstGeom>
        </p:spPr>
      </p:pic>
      <p:sp>
        <p:nvSpPr>
          <p:cNvPr id="10" name="Rounded Rectangle 9">
            <a:hlinkClick r:id="rId4" action="ppaction://hlinksldjump"/>
          </p:cNvPr>
          <p:cNvSpPr/>
          <p:nvPr/>
        </p:nvSpPr>
        <p:spPr>
          <a:xfrm>
            <a:off x="9805481" y="5597409"/>
            <a:ext cx="2386519" cy="1158713"/>
          </a:xfrm>
          <a:prstGeom prst="roundRect">
            <a:avLst>
              <a:gd name="adj" fmla="val 38495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Select a Question</a:t>
            </a:r>
            <a:endParaRPr lang="en-US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24617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53</TotalTime>
  <Words>81</Words>
  <Application>Microsoft Office PowerPoint</Application>
  <PresentationFormat>Widescreen</PresentationFormat>
  <Paragraphs>23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Ion</vt:lpstr>
      <vt:lpstr>Quiz Game</vt:lpstr>
      <vt:lpstr>Select a Question:</vt:lpstr>
      <vt:lpstr>1. How can we delete a color in a picture?</vt:lpstr>
      <vt:lpstr>2. How can we link to another slide?</vt:lpstr>
      <vt:lpstr>3. How can we cure an empty stomach?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Quiz Game</dc:title>
  <dc:creator>Tippy</dc:creator>
  <cp:lastModifiedBy>Tippy</cp:lastModifiedBy>
  <cp:revision>7</cp:revision>
  <dcterms:created xsi:type="dcterms:W3CDTF">2019-01-23T13:55:11Z</dcterms:created>
  <dcterms:modified xsi:type="dcterms:W3CDTF">2019-01-24T13:35:08Z</dcterms:modified>
</cp:coreProperties>
</file>