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9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89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4649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1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91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26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03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7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3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3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2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FAB933-0E8B-45D3-8EA0-C5E56666BAB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A513D-405A-49CA-A6DE-F3BC9362E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58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a Question:</a:t>
            </a:r>
            <a:endParaRPr lang="en-US" dirty="0"/>
          </a:p>
        </p:txBody>
      </p:sp>
      <p:sp>
        <p:nvSpPr>
          <p:cNvPr id="4" name="question 1">
            <a:hlinkClick r:id="rId2" action="ppaction://hlinksldjump"/>
          </p:cNvPr>
          <p:cNvSpPr/>
          <p:nvPr/>
        </p:nvSpPr>
        <p:spPr>
          <a:xfrm>
            <a:off x="746975" y="1853247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question 2">
            <a:hlinkClick r:id="rId3" action="ppaction://hlinksldjump"/>
          </p:cNvPr>
          <p:cNvSpPr/>
          <p:nvPr/>
        </p:nvSpPr>
        <p:spPr>
          <a:xfrm>
            <a:off x="3519672" y="3682047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question 3">
            <a:hlinkClick r:id="rId4" action="ppaction://hlinksldjump"/>
          </p:cNvPr>
          <p:cNvSpPr/>
          <p:nvPr/>
        </p:nvSpPr>
        <p:spPr>
          <a:xfrm>
            <a:off x="5947872" y="1477612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64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How can we delete a color in a picture?</a:t>
            </a:r>
            <a:endParaRPr lang="en-US" dirty="0"/>
          </a:p>
        </p:txBody>
      </p:sp>
      <p:sp>
        <p:nvSpPr>
          <p:cNvPr id="4" name="answer A"/>
          <p:cNvSpPr/>
          <p:nvPr/>
        </p:nvSpPr>
        <p:spPr>
          <a:xfrm>
            <a:off x="1165123" y="2182761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a shape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nswer B"/>
          <p:cNvSpPr/>
          <p:nvPr/>
        </p:nvSpPr>
        <p:spPr>
          <a:xfrm>
            <a:off x="1165122" y="3205448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the background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nswer C"/>
          <p:cNvSpPr/>
          <p:nvPr/>
        </p:nvSpPr>
        <p:spPr>
          <a:xfrm>
            <a:off x="1165121" y="4228135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a transparent color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nswre D"/>
          <p:cNvSpPr/>
          <p:nvPr/>
        </p:nvSpPr>
        <p:spPr>
          <a:xfrm>
            <a:off x="1165121" y="5250822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 a hamburger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heckmar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229" y="1041122"/>
            <a:ext cx="5715000" cy="5715000"/>
          </a:xfrm>
          <a:prstGeom prst="rect">
            <a:avLst/>
          </a:prstGeom>
        </p:spPr>
      </p:pic>
      <p:pic>
        <p:nvPicPr>
          <p:cNvPr id="9" name="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842" y="1100459"/>
            <a:ext cx="6117387" cy="5757541"/>
          </a:xfrm>
          <a:prstGeom prst="rect">
            <a:avLst/>
          </a:prstGeom>
        </p:spPr>
      </p:pic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9805481" y="5597409"/>
            <a:ext cx="2386519" cy="1158713"/>
          </a:xfrm>
          <a:prstGeom prst="roundRect">
            <a:avLst>
              <a:gd name="adj" fmla="val 3849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a Question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36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How can we link to another slide?</a:t>
            </a:r>
            <a:endParaRPr lang="en-US" dirty="0"/>
          </a:p>
        </p:txBody>
      </p:sp>
      <p:sp>
        <p:nvSpPr>
          <p:cNvPr id="4" name="answer A"/>
          <p:cNvSpPr/>
          <p:nvPr/>
        </p:nvSpPr>
        <p:spPr>
          <a:xfrm>
            <a:off x="1165123" y="2182761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Hyperlink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nswer B"/>
          <p:cNvSpPr/>
          <p:nvPr/>
        </p:nvSpPr>
        <p:spPr>
          <a:xfrm>
            <a:off x="1165122" y="3205448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Cyberlink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nswer C"/>
          <p:cNvSpPr/>
          <p:nvPr/>
        </p:nvSpPr>
        <p:spPr>
          <a:xfrm>
            <a:off x="1165121" y="4228135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Slidelink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nswre D"/>
          <p:cNvSpPr/>
          <p:nvPr/>
        </p:nvSpPr>
        <p:spPr>
          <a:xfrm>
            <a:off x="1165121" y="5250822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 a hamburger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heckmar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880" y="1041122"/>
            <a:ext cx="5715000" cy="5715000"/>
          </a:xfrm>
          <a:prstGeom prst="rect">
            <a:avLst/>
          </a:prstGeom>
        </p:spPr>
      </p:pic>
      <p:pic>
        <p:nvPicPr>
          <p:cNvPr id="9" name="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700" y="998581"/>
            <a:ext cx="6117387" cy="5757541"/>
          </a:xfrm>
          <a:prstGeom prst="rect">
            <a:avLst/>
          </a:prstGeom>
        </p:spPr>
      </p:pic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9805481" y="5597409"/>
            <a:ext cx="2386519" cy="1158713"/>
          </a:xfrm>
          <a:prstGeom prst="roundRect">
            <a:avLst>
              <a:gd name="adj" fmla="val 3849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a Question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81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How can we cure an empty stomach?</a:t>
            </a:r>
            <a:endParaRPr lang="en-US" dirty="0"/>
          </a:p>
        </p:txBody>
      </p:sp>
      <p:sp>
        <p:nvSpPr>
          <p:cNvPr id="4" name="answer A"/>
          <p:cNvSpPr/>
          <p:nvPr/>
        </p:nvSpPr>
        <p:spPr>
          <a:xfrm>
            <a:off x="1165123" y="2182761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slide size.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nswer B"/>
          <p:cNvSpPr/>
          <p:nvPr/>
        </p:nvSpPr>
        <p:spPr>
          <a:xfrm>
            <a:off x="1165122" y="3205448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fill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nswer C"/>
          <p:cNvSpPr/>
          <p:nvPr/>
        </p:nvSpPr>
        <p:spPr>
          <a:xfrm>
            <a:off x="1165121" y="4228135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 effects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nswre D"/>
          <p:cNvSpPr/>
          <p:nvPr/>
        </p:nvSpPr>
        <p:spPr>
          <a:xfrm>
            <a:off x="1165121" y="5250822"/>
            <a:ext cx="9792929" cy="693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 a hamburger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heckmar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87" y="1143000"/>
            <a:ext cx="5715000" cy="5715000"/>
          </a:xfrm>
          <a:prstGeom prst="rect">
            <a:avLst/>
          </a:prstGeom>
        </p:spPr>
      </p:pic>
      <p:pic>
        <p:nvPicPr>
          <p:cNvPr id="9" name="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94" y="711100"/>
            <a:ext cx="6117387" cy="5757541"/>
          </a:xfrm>
          <a:prstGeom prst="rect">
            <a:avLst/>
          </a:prstGeom>
        </p:spPr>
      </p:pic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9805481" y="5597409"/>
            <a:ext cx="2386519" cy="1158713"/>
          </a:xfrm>
          <a:prstGeom prst="roundRect">
            <a:avLst>
              <a:gd name="adj" fmla="val 3849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a Question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461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81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Quiz Game</vt:lpstr>
      <vt:lpstr>Select a Question:</vt:lpstr>
      <vt:lpstr>1. How can we delete a color in a picture?</vt:lpstr>
      <vt:lpstr>2. How can we link to another slide?</vt:lpstr>
      <vt:lpstr>3. How can we cure an empty stomach?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Game</dc:title>
  <dc:creator>Tippy</dc:creator>
  <cp:lastModifiedBy>Tippy</cp:lastModifiedBy>
  <cp:revision>7</cp:revision>
  <dcterms:created xsi:type="dcterms:W3CDTF">2019-01-23T13:55:11Z</dcterms:created>
  <dcterms:modified xsi:type="dcterms:W3CDTF">2019-01-24T13:35:08Z</dcterms:modified>
</cp:coreProperties>
</file>