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6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7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4.xml"/><Relationship Id="rId18" Type="http://schemas.openxmlformats.org/officeDocument/2006/relationships/slide" Target="slide6.xml"/><Relationship Id="rId3" Type="http://schemas.openxmlformats.org/officeDocument/2006/relationships/slide" Target="slide10.xml"/><Relationship Id="rId21" Type="http://schemas.openxmlformats.org/officeDocument/2006/relationships/slide" Target="slide7.xml"/><Relationship Id="rId7" Type="http://schemas.openxmlformats.org/officeDocument/2006/relationships/slide" Target="slide19.xml"/><Relationship Id="rId12" Type="http://schemas.openxmlformats.org/officeDocument/2006/relationships/slide" Target="slide17.xml"/><Relationship Id="rId17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2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23" Type="http://schemas.openxmlformats.org/officeDocument/2006/relationships/slide" Target="slide22.xml"/><Relationship Id="rId10" Type="http://schemas.openxmlformats.org/officeDocument/2006/relationships/slide" Target="slide23.xml"/><Relationship Id="rId19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ada flag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678" y="0"/>
            <a:ext cx="13124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24507" y="1456900"/>
            <a:ext cx="6943492" cy="2387600"/>
          </a:xfrm>
        </p:spPr>
        <p:txBody>
          <a:bodyPr/>
          <a:lstStyle/>
          <a:p>
            <a:r>
              <a:rPr lang="en-US" altLang="ko-KR" dirty="0" smtClean="0"/>
              <a:t>The Canada Quiz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4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a winter hat called in Canada?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Beanie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Lumberjack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Skull Cap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Toque  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191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" y="1008767"/>
            <a:ext cx="12171838" cy="48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the Canadian $1 coin called?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Dolleradoo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mint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Loonie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looni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696"/>
            <a:ext cx="2095500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73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3647"/>
            <a:ext cx="12217223" cy="48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the capitol</a:t>
            </a:r>
            <a:r>
              <a:rPr lang="ko-KR" altLang="en-US" dirty="0" smtClean="0"/>
              <a:t> </a:t>
            </a:r>
            <a:r>
              <a:rPr lang="en-US" altLang="ko-KR" dirty="0" smtClean="0"/>
              <a:t>city of Canada?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Vancouver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Ottawa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Regina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4" y="-482151"/>
            <a:ext cx="12226834" cy="7913280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5" y="930965"/>
            <a:ext cx="12205015" cy="48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true about Canada?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largest country.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the best health care.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most educated country.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“fattest” country.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7927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667"/>
            <a:ext cx="12202340" cy="48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How much of </a:t>
            </a:r>
            <a:r>
              <a:rPr lang="en-US" altLang="ko-KR" dirty="0" err="1" smtClean="0"/>
              <a:t>canada’s</a:t>
            </a:r>
            <a:r>
              <a:rPr lang="en-US" altLang="ko-KR" dirty="0" smtClean="0"/>
              <a:t> land is uninhabited?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151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" y="998943"/>
            <a:ext cx="12220958" cy="48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the second largest French-Speaking city (after Paris)?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Montreal 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Quebec City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Ottawa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Halifax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151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100"/>
            <a:ext cx="12195176" cy="4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Canada’s largest city?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Ottawa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Vancouver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Montreal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Toronto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629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828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Canada’s official website?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Canada.com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Canada.co.kr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Canada.org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Canada.ca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30" y="-50223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3" y="915768"/>
            <a:ext cx="12242883" cy="48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Poutine is made of French Fries, cheese, and…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Garlic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Gravy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Croutons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Maple Syrup 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151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100"/>
            <a:ext cx="12195176" cy="4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teau frontenac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71" y="3337571"/>
            <a:ext cx="6192249" cy="34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this?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600134" y="1938441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600134" y="2981311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Building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600134" y="4092872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Building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600134" y="5135742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Mansion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705"/>
            <a:ext cx="12080077" cy="7818298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258"/>
            <a:ext cx="12143760" cy="48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lect a question"/>
          <p:cNvSpPr>
            <a:spLocks noGrp="1"/>
          </p:cNvSpPr>
          <p:nvPr>
            <p:ph type="title"/>
          </p:nvPr>
        </p:nvSpPr>
        <p:spPr>
          <a:xfrm>
            <a:off x="1141412" y="132202"/>
            <a:ext cx="9284712" cy="863199"/>
          </a:xfrm>
        </p:spPr>
        <p:txBody>
          <a:bodyPr/>
          <a:lstStyle/>
          <a:p>
            <a:r>
              <a:rPr lang="en-US" altLang="ko-KR" dirty="0" smtClean="0"/>
              <a:t>Select a Question:</a:t>
            </a:r>
            <a:endParaRPr lang="ko-KR" altLang="en-US" dirty="0"/>
          </a:p>
        </p:txBody>
      </p:sp>
      <p:sp>
        <p:nvSpPr>
          <p:cNvPr id="4" name="question1">
            <a:hlinkClick r:id="rId2" action="ppaction://hlinksldjump"/>
          </p:cNvPr>
          <p:cNvSpPr/>
          <p:nvPr/>
        </p:nvSpPr>
        <p:spPr>
          <a:xfrm>
            <a:off x="407624" y="1200837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question8">
            <a:hlinkClick r:id="rId3" action="ppaction://hlinksldjump"/>
          </p:cNvPr>
          <p:cNvSpPr/>
          <p:nvPr/>
        </p:nvSpPr>
        <p:spPr>
          <a:xfrm>
            <a:off x="407624" y="2666273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question16">
            <a:hlinkClick r:id="rId4" action="ppaction://hlinksldjump"/>
          </p:cNvPr>
          <p:cNvSpPr/>
          <p:nvPr/>
        </p:nvSpPr>
        <p:spPr>
          <a:xfrm>
            <a:off x="407624" y="4131709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question2">
            <a:hlinkClick r:id="rId5" action="ppaction://hlinksldjump"/>
          </p:cNvPr>
          <p:cNvSpPr/>
          <p:nvPr/>
        </p:nvSpPr>
        <p:spPr>
          <a:xfrm>
            <a:off x="1792476" y="1200837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question9">
            <a:hlinkClick r:id="rId6" action="ppaction://hlinksldjump"/>
          </p:cNvPr>
          <p:cNvSpPr/>
          <p:nvPr/>
        </p:nvSpPr>
        <p:spPr>
          <a:xfrm>
            <a:off x="1792476" y="2666273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question17">
            <a:hlinkClick r:id="rId7" action="ppaction://hlinksldjump"/>
          </p:cNvPr>
          <p:cNvSpPr/>
          <p:nvPr/>
        </p:nvSpPr>
        <p:spPr>
          <a:xfrm>
            <a:off x="1792476" y="4131709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question6">
            <a:hlinkClick r:id="rId8" action="ppaction://hlinksldjump"/>
          </p:cNvPr>
          <p:cNvSpPr/>
          <p:nvPr/>
        </p:nvSpPr>
        <p:spPr>
          <a:xfrm>
            <a:off x="8849258" y="1187585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question14">
            <a:hlinkClick r:id="rId9" action="ppaction://hlinksldjump"/>
          </p:cNvPr>
          <p:cNvSpPr/>
          <p:nvPr/>
        </p:nvSpPr>
        <p:spPr>
          <a:xfrm>
            <a:off x="8849258" y="2653021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question21">
            <a:hlinkClick r:id="rId10" action="ppaction://hlinksldjump"/>
          </p:cNvPr>
          <p:cNvSpPr/>
          <p:nvPr/>
        </p:nvSpPr>
        <p:spPr>
          <a:xfrm>
            <a:off x="8849258" y="4118457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question7">
            <a:hlinkClick r:id="rId11" action="ppaction://hlinksldjump"/>
          </p:cNvPr>
          <p:cNvSpPr/>
          <p:nvPr/>
        </p:nvSpPr>
        <p:spPr>
          <a:xfrm>
            <a:off x="10234110" y="1187585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question15">
            <a:hlinkClick r:id="rId12" action="ppaction://hlinksldjump"/>
          </p:cNvPr>
          <p:cNvSpPr/>
          <p:nvPr/>
        </p:nvSpPr>
        <p:spPr>
          <a:xfrm>
            <a:off x="10234110" y="2653021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question22">
            <a:hlinkClick r:id="rId13" action="ppaction://hlinksldjump"/>
          </p:cNvPr>
          <p:cNvSpPr/>
          <p:nvPr/>
        </p:nvSpPr>
        <p:spPr>
          <a:xfrm>
            <a:off x="10234110" y="4118457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question3">
            <a:hlinkClick r:id="rId14" action="ppaction://hlinksldjump"/>
          </p:cNvPr>
          <p:cNvSpPr/>
          <p:nvPr/>
        </p:nvSpPr>
        <p:spPr>
          <a:xfrm>
            <a:off x="3243589" y="1160148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question10">
            <a:hlinkClick r:id="rId15" action="ppaction://hlinksldjump"/>
          </p:cNvPr>
          <p:cNvSpPr/>
          <p:nvPr/>
        </p:nvSpPr>
        <p:spPr>
          <a:xfrm>
            <a:off x="3243589" y="2625584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question18">
            <a:hlinkClick r:id="rId16" action="ppaction://hlinksldjump"/>
          </p:cNvPr>
          <p:cNvSpPr/>
          <p:nvPr/>
        </p:nvSpPr>
        <p:spPr>
          <a:xfrm>
            <a:off x="3243589" y="4091020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question11">
            <a:hlinkClick r:id="rId17" action="ppaction://hlinksldjump"/>
          </p:cNvPr>
          <p:cNvSpPr/>
          <p:nvPr/>
        </p:nvSpPr>
        <p:spPr>
          <a:xfrm>
            <a:off x="4628441" y="2625584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question4">
            <a:hlinkClick r:id="rId18" action="ppaction://hlinksldjump"/>
          </p:cNvPr>
          <p:cNvSpPr/>
          <p:nvPr/>
        </p:nvSpPr>
        <p:spPr>
          <a:xfrm>
            <a:off x="5383293" y="1160148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question12">
            <a:hlinkClick r:id="rId19" action="ppaction://hlinksldjump"/>
          </p:cNvPr>
          <p:cNvSpPr/>
          <p:nvPr/>
        </p:nvSpPr>
        <p:spPr>
          <a:xfrm>
            <a:off x="6046423" y="2625584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question19">
            <a:hlinkClick r:id="rId20" action="ppaction://hlinksldjump"/>
          </p:cNvPr>
          <p:cNvSpPr/>
          <p:nvPr/>
        </p:nvSpPr>
        <p:spPr>
          <a:xfrm>
            <a:off x="5383293" y="4091020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question5">
            <a:hlinkClick r:id="rId21" action="ppaction://hlinksldjump"/>
          </p:cNvPr>
          <p:cNvSpPr/>
          <p:nvPr/>
        </p:nvSpPr>
        <p:spPr>
          <a:xfrm>
            <a:off x="7431275" y="1160148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question13">
            <a:hlinkClick r:id="rId22" action="ppaction://hlinksldjump"/>
          </p:cNvPr>
          <p:cNvSpPr/>
          <p:nvPr/>
        </p:nvSpPr>
        <p:spPr>
          <a:xfrm>
            <a:off x="7431275" y="2625584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question20">
            <a:hlinkClick r:id="rId23" action="ppaction://hlinksldjump"/>
          </p:cNvPr>
          <p:cNvSpPr/>
          <p:nvPr/>
        </p:nvSpPr>
        <p:spPr>
          <a:xfrm>
            <a:off x="7431275" y="4091020"/>
            <a:ext cx="1260000" cy="1260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9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gloo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592640"/>
            <a:ext cx="5277982" cy="5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this?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600134" y="1938441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House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600134" y="2981311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Fridge House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600134" y="4092872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Con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600134" y="5135742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Igloo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0989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" y="990432"/>
            <a:ext cx="12132890" cy="48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udeau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52" y="671380"/>
            <a:ext cx="4136948" cy="61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Who is it?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600134" y="1938441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Carey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600134" y="2981311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Minister Trudeau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600134" y="4092872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</a:t>
            </a:r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Cretien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600134" y="5135742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</a:t>
            </a:r>
            <a:r>
              <a:rPr lang="en-US" altLang="ko-KR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DeRouso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486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1" y="966316"/>
            <a:ext cx="12198205" cy="48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bag of milk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51" y="1676195"/>
            <a:ext cx="7112280" cy="51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this?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600134" y="1938441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600134" y="2981311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600134" y="4092872"/>
            <a:ext cx="658443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600134" y="5135742"/>
            <a:ext cx="658443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Gelatin 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486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835"/>
            <a:ext cx="12202340" cy="48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Which is a common potato chip flavor in Canada?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Ketchup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Teriyaki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Seaweed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151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004100"/>
            <a:ext cx="12195176" cy="4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“the Bare Naked Ladies”?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Naughty Magazine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ko-K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usical </a:t>
            </a:r>
            <a:r>
              <a:rPr lang="en-US" altLang="ko-K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roup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Famous Group of Protestors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Canadian Sculpture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738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6" y="1003536"/>
            <a:ext cx="12197995" cy="48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famous superhero is actually from Canada? 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Man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Hulk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Antman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Wolverine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223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2" y="999877"/>
            <a:ext cx="12216288" cy="48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Canadians are famous for saying: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Yarp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Eh?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223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877"/>
            <a:ext cx="12216288" cy="48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When did Canada become a country?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1867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1777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003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351"/>
            <a:ext cx="12216288" cy="48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Canada’s national sport?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Baseball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Rugby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Lacrosse 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2666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7" y="974022"/>
            <a:ext cx="12220158" cy="48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Who is from Canada?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 Pitt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Bale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Reynolds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Hugh Jackman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239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922681"/>
            <a:ext cx="12167240" cy="48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What is the name of the Famous Coffee Shop in Canada?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McCafe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Hortons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Creek’s Cafe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Grind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0839"/>
            <a:ext cx="12192000" cy="7890736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841"/>
            <a:ext cx="12158018" cy="4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How long is the Trans Canada Highway? </a:t>
            </a:r>
            <a:endParaRPr lang="ko-KR" altLang="en-US" dirty="0"/>
          </a:p>
        </p:txBody>
      </p:sp>
      <p:sp>
        <p:nvSpPr>
          <p:cNvPr id="4" name="answer1"/>
          <p:cNvSpPr/>
          <p:nvPr/>
        </p:nvSpPr>
        <p:spPr>
          <a:xfrm>
            <a:off x="1775791" y="1964566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9345 km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nswer 2"/>
          <p:cNvSpPr/>
          <p:nvPr/>
        </p:nvSpPr>
        <p:spPr>
          <a:xfrm>
            <a:off x="1775791" y="3007436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7821 km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 3"/>
          <p:cNvSpPr/>
          <p:nvPr/>
        </p:nvSpPr>
        <p:spPr>
          <a:xfrm>
            <a:off x="1775791" y="4118997"/>
            <a:ext cx="8945218" cy="8713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5476 km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nswer4"/>
          <p:cNvSpPr/>
          <p:nvPr/>
        </p:nvSpPr>
        <p:spPr>
          <a:xfrm>
            <a:off x="1775791" y="5161867"/>
            <a:ext cx="8945218" cy="871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3105 km</a:t>
            </a:r>
            <a:endParaRPr lang="ko-KR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152"/>
            <a:ext cx="12204694" cy="7898951"/>
          </a:xfrm>
          <a:prstGeom prst="rect">
            <a:avLst/>
          </a:prstGeom>
        </p:spPr>
      </p:pic>
      <p:pic>
        <p:nvPicPr>
          <p:cNvPr id="1026" name="Yes Canada" descr="canada gifì ëí ì´ë¯¸ì§ ê²ìê²°ê³¼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" y="1028923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회로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TM04033919[[fn=회로]]</Template>
  <TotalTime>139</TotalTime>
  <Words>342</Words>
  <Application>Microsoft Office PowerPoint</Application>
  <PresentationFormat>와이드스크린</PresentationFormat>
  <Paragraphs>134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Trebuchet MS</vt:lpstr>
      <vt:lpstr>Tw Cen MT</vt:lpstr>
      <vt:lpstr>회로</vt:lpstr>
      <vt:lpstr>The Canada Quiz </vt:lpstr>
      <vt:lpstr>Select a Question:</vt:lpstr>
      <vt:lpstr>What famous superhero is actually from Canada?  </vt:lpstr>
      <vt:lpstr>Canadians are famous for saying:</vt:lpstr>
      <vt:lpstr>When did Canada become a country?</vt:lpstr>
      <vt:lpstr>What is Canada’s national sport?</vt:lpstr>
      <vt:lpstr>Who is from Canada?</vt:lpstr>
      <vt:lpstr>What is the name of the Famous Coffee Shop in Canada? </vt:lpstr>
      <vt:lpstr>How long is the Trans Canada Highway? </vt:lpstr>
      <vt:lpstr>What is a winter hat called in Canada? </vt:lpstr>
      <vt:lpstr>What is the Canadian $1 coin called? </vt:lpstr>
      <vt:lpstr>What is the capitol city of Canada? </vt:lpstr>
      <vt:lpstr>What is true about Canada? </vt:lpstr>
      <vt:lpstr>How much of canada’s land is uninhabited? </vt:lpstr>
      <vt:lpstr>What is the second largest French-Speaking city (after Paris)? </vt:lpstr>
      <vt:lpstr>What is Canada’s largest city? </vt:lpstr>
      <vt:lpstr>What is Canada’s official website?</vt:lpstr>
      <vt:lpstr>Poutine is made of French Fries, cheese, and… </vt:lpstr>
      <vt:lpstr>What is this? </vt:lpstr>
      <vt:lpstr>What is this? </vt:lpstr>
      <vt:lpstr>Who is it? </vt:lpstr>
      <vt:lpstr>What is this? </vt:lpstr>
      <vt:lpstr>Which is a common potato chip flavor in Canada? </vt:lpstr>
      <vt:lpstr>What is “the Bare Naked Ladies”?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Anything Quiz</dc:title>
  <dc:creator>use</dc:creator>
  <cp:lastModifiedBy>use</cp:lastModifiedBy>
  <cp:revision>17</cp:revision>
  <dcterms:created xsi:type="dcterms:W3CDTF">2019-01-24T01:00:41Z</dcterms:created>
  <dcterms:modified xsi:type="dcterms:W3CDTF">2019-01-25T05:29:43Z</dcterms:modified>
</cp:coreProperties>
</file>