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90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7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5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5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2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1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4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9233-95A3-47B2-804E-878E0623F44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D8E3-A23C-4734-92A8-F24EB9B2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1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2369"/>
            <a:ext cx="9144000" cy="13535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smtClean="0"/>
              <a:t>What Kind of Animal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5921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Is it an insect?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01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31853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have a shell?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30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932" y="1575582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breathe air?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8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88123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have some hair?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1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135" y="1547446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Can it stay on land?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8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1514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Is it slimy?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6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067" y="1645920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have a shell?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0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188" y="1658799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have fins?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123"/>
          </a:xfrm>
        </p:spPr>
      </p:pic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284890" y="4134118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Marine Mammals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2" y="0"/>
            <a:ext cx="13013282" cy="6858000"/>
          </a:xfrm>
        </p:spPr>
      </p:pic>
      <p:sp>
        <p:nvSpPr>
          <p:cNvPr id="5" name="Rectangle 4"/>
          <p:cNvSpPr/>
          <p:nvPr/>
        </p:nvSpPr>
        <p:spPr>
          <a:xfrm>
            <a:off x="4559121" y="4520484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Mammals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1514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only live on land?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7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166" y="0"/>
            <a:ext cx="13574598" cy="6858000"/>
          </a:xfrm>
        </p:spPr>
      </p:pic>
      <p:sp>
        <p:nvSpPr>
          <p:cNvPr id="5" name="Rectangle 4"/>
          <p:cNvSpPr/>
          <p:nvPr/>
        </p:nvSpPr>
        <p:spPr>
          <a:xfrm>
            <a:off x="3477296" y="2400467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Insects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7255"/>
            <a:ext cx="12192000" cy="7620000"/>
          </a:xfrm>
        </p:spPr>
      </p:pic>
      <p:sp>
        <p:nvSpPr>
          <p:cNvPr id="5" name="Rectangle 4"/>
          <p:cNvSpPr/>
          <p:nvPr/>
        </p:nvSpPr>
        <p:spPr>
          <a:xfrm>
            <a:off x="6284890" y="4134118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Tortoise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73697"/>
          </a:xfrm>
        </p:spPr>
      </p:pic>
      <p:sp>
        <p:nvSpPr>
          <p:cNvPr id="5" name="Rectangle 4"/>
          <p:cNvSpPr/>
          <p:nvPr/>
        </p:nvSpPr>
        <p:spPr>
          <a:xfrm>
            <a:off x="1133341" y="4134118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Reptiles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000"/>
          </a:xfrm>
        </p:spPr>
      </p:pic>
      <p:sp>
        <p:nvSpPr>
          <p:cNvPr id="5" name="Rectangle 4"/>
          <p:cNvSpPr/>
          <p:nvPr/>
        </p:nvSpPr>
        <p:spPr>
          <a:xfrm>
            <a:off x="6542467" y="1431187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Snakes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</p:spPr>
      </p:pic>
      <p:sp>
        <p:nvSpPr>
          <p:cNvPr id="5" name="Rectangle 4"/>
          <p:cNvSpPr/>
          <p:nvPr/>
        </p:nvSpPr>
        <p:spPr>
          <a:xfrm>
            <a:off x="3567448" y="3878318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Birds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8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43876"/>
          </a:xfrm>
        </p:spPr>
      </p:pic>
      <p:sp>
        <p:nvSpPr>
          <p:cNvPr id="5" name="Rectangle 4"/>
          <p:cNvSpPr/>
          <p:nvPr/>
        </p:nvSpPr>
        <p:spPr>
          <a:xfrm>
            <a:off x="6284890" y="4134118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Flying Insects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34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</p:spPr>
      </p:pic>
      <p:sp>
        <p:nvSpPr>
          <p:cNvPr id="5" name="Rectangle 4"/>
          <p:cNvSpPr/>
          <p:nvPr/>
        </p:nvSpPr>
        <p:spPr>
          <a:xfrm>
            <a:off x="566670" y="4559121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Turtles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8468"/>
            <a:ext cx="12192000" cy="8112125"/>
          </a:xfrm>
        </p:spPr>
      </p:pic>
      <p:sp>
        <p:nvSpPr>
          <p:cNvPr id="5" name="Rectangle 4"/>
          <p:cNvSpPr/>
          <p:nvPr/>
        </p:nvSpPr>
        <p:spPr>
          <a:xfrm>
            <a:off x="2691685" y="4327301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Fish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5163" cy="8202243"/>
          </a:xfrm>
        </p:spPr>
      </p:pic>
      <p:sp>
        <p:nvSpPr>
          <p:cNvPr id="5" name="Rectangle 4"/>
          <p:cNvSpPr/>
          <p:nvPr/>
        </p:nvSpPr>
        <p:spPr>
          <a:xfrm>
            <a:off x="1068946" y="1027906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Marine Reptiles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6375042" y="1066062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Amphibians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52400" y="15240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73" y="1749009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have wings?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2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00835"/>
          </a:xfrm>
        </p:spPr>
      </p:pic>
      <p:sp>
        <p:nvSpPr>
          <p:cNvPr id="5" name="Rectangle 4"/>
          <p:cNvSpPr/>
          <p:nvPr/>
        </p:nvSpPr>
        <p:spPr>
          <a:xfrm>
            <a:off x="2253803" y="3771135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Crustacean  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82" y="0"/>
            <a:ext cx="13054988" cy="6858000"/>
          </a:xfrm>
        </p:spPr>
      </p:pic>
      <p:sp>
        <p:nvSpPr>
          <p:cNvPr id="5" name="Rectangle 4"/>
          <p:cNvSpPr/>
          <p:nvPr/>
        </p:nvSpPr>
        <p:spPr>
          <a:xfrm>
            <a:off x="1963542" y="4288664"/>
            <a:ext cx="4288665" cy="1249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Cephalopod   </a:t>
            </a:r>
            <a:endParaRPr lang="en-US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14803"/>
            <a:ext cx="9144000" cy="2387600"/>
          </a:xfrm>
        </p:spPr>
        <p:txBody>
          <a:bodyPr>
            <a:noAutofit/>
          </a:bodyPr>
          <a:lstStyle/>
          <a:p>
            <a:r>
              <a:rPr lang="en-US" sz="199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End</a:t>
            </a:r>
            <a:endParaRPr lang="en-US" sz="199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1514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have hair?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2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933" y="1603718"/>
            <a:ext cx="9144000" cy="101998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have more than 4 legs?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0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864" y="1575581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have a shell?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4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865" y="1603717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have legs?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2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865" y="1617785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have legs?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7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1514"/>
            <a:ext cx="9144000" cy="1019981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524000">
                    <a:schemeClr val="tx1"/>
                  </a:glow>
                  <a:outerShdw dist="38100" dir="2700000" algn="tl" rotWithShape="0">
                    <a:schemeClr val="accent2"/>
                  </a:outerShdw>
                </a:effectLst>
              </a:rPr>
              <a:t>Does it have wings?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524000">
                  <a:schemeClr val="tx1"/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083212" y="3798276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36079" y="3669322"/>
            <a:ext cx="4164037" cy="16318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147</Words>
  <Application>Microsoft Office PowerPoint</Application>
  <PresentationFormat>Widescreen</PresentationFormat>
  <Paragraphs>64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Aharoni</vt:lpstr>
      <vt:lpstr>Arial</vt:lpstr>
      <vt:lpstr>Calibri</vt:lpstr>
      <vt:lpstr>Calibri Light</vt:lpstr>
      <vt:lpstr>Office Theme</vt:lpstr>
      <vt:lpstr>What Kind of Animal is it?</vt:lpstr>
      <vt:lpstr>Does it only live on land?</vt:lpstr>
      <vt:lpstr>Does it have wings? </vt:lpstr>
      <vt:lpstr>Does it have hair?</vt:lpstr>
      <vt:lpstr>Does it have more than 4 legs?</vt:lpstr>
      <vt:lpstr>Does it have a shell?</vt:lpstr>
      <vt:lpstr>Does it have legs? </vt:lpstr>
      <vt:lpstr>Does it have legs?</vt:lpstr>
      <vt:lpstr>Does it have wings? </vt:lpstr>
      <vt:lpstr>Is it an insect?</vt:lpstr>
      <vt:lpstr>Does it have a shell? </vt:lpstr>
      <vt:lpstr>Does it breathe air? </vt:lpstr>
      <vt:lpstr>Does it have some hair?</vt:lpstr>
      <vt:lpstr>Can it stay on land?</vt:lpstr>
      <vt:lpstr>Is it slimy? </vt:lpstr>
      <vt:lpstr>Does it have a shell? </vt:lpstr>
      <vt:lpstr>Does it have fins?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Tippy</dc:creator>
  <cp:lastModifiedBy>Tippy</cp:lastModifiedBy>
  <cp:revision>11</cp:revision>
  <cp:lastPrinted>2019-01-23T12:25:38Z</cp:lastPrinted>
  <dcterms:created xsi:type="dcterms:W3CDTF">2019-01-23T11:25:58Z</dcterms:created>
  <dcterms:modified xsi:type="dcterms:W3CDTF">2019-01-23T13:02:34Z</dcterms:modified>
</cp:coreProperties>
</file>